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8288000" cy="10287000"/>
  <p:notesSz cx="6858000" cy="9144000"/>
  <p:embeddedFontLst>
    <p:embeddedFont>
      <p:font typeface="Anaktoria" panose="020B0604020202020204" charset="0"/>
      <p:regular r:id="rId22"/>
    </p:embeddedFont>
    <p:embeddedFont>
      <p:font typeface="Calibri" panose="020F0502020204030204" pitchFamily="34" charset="0"/>
      <p:regular r:id="rId23"/>
      <p:bold r:id="rId24"/>
      <p:italic r:id="rId25"/>
      <p:boldItalic r:id="rId26"/>
    </p:embeddedFont>
    <p:embeddedFont>
      <p:font typeface="Canva Sans"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72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0021" y="7868491"/>
            <a:ext cx="23951847" cy="6916096"/>
          </a:xfrm>
          <a:custGeom>
            <a:avLst/>
            <a:gdLst/>
            <a:ahLst/>
            <a:cxnLst/>
            <a:rect l="l" t="t" r="r" b="b"/>
            <a:pathLst>
              <a:path w="23951847" h="6916096">
                <a:moveTo>
                  <a:pt x="0" y="0"/>
                </a:moveTo>
                <a:lnTo>
                  <a:pt x="23951848" y="0"/>
                </a:lnTo>
                <a:lnTo>
                  <a:pt x="23951848" y="6916096"/>
                </a:lnTo>
                <a:lnTo>
                  <a:pt x="0" y="6916096"/>
                </a:lnTo>
                <a:lnTo>
                  <a:pt x="0" y="0"/>
                </a:lnTo>
                <a:close/>
              </a:path>
            </a:pathLst>
          </a:custGeom>
          <a:blipFill>
            <a:blip r:embed="rId2">
              <a:alphaModFix amt="67000"/>
            </a:blip>
            <a:stretch>
              <a:fillRect/>
            </a:stretch>
          </a:blipFill>
        </p:spPr>
      </p:sp>
      <p:sp>
        <p:nvSpPr>
          <p:cNvPr id="3" name="Freeform 3"/>
          <p:cNvSpPr/>
          <p:nvPr/>
        </p:nvSpPr>
        <p:spPr>
          <a:xfrm rot="2818780" flipH="1">
            <a:off x="-336250" y="5241826"/>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37147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 1. Könige 5,5 </a:t>
            </a:r>
          </a:p>
          <a:p>
            <a:pPr algn="just">
              <a:lnSpc>
                <a:spcPts val="4200"/>
              </a:lnSpc>
            </a:pPr>
            <a:r>
              <a:rPr lang="en-US" sz="3000">
                <a:solidFill>
                  <a:srgbClr val="000000"/>
                </a:solidFill>
                <a:latin typeface="Canva Sans"/>
              </a:rPr>
              <a:t>„Zu Lebzeiten Salomos ging es ganz Israel und Juda gut. Von Dan im Norden bis Beerscheba im Süden lebte das Volk in Frieden. Jeder konnte ungestört in seinem Weinberg arbeiten und unter seinem Feigenbaum sitzen.“</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5314950"/>
          </a:xfrm>
          <a:prstGeom prst="rect">
            <a:avLst/>
          </a:prstGeom>
        </p:spPr>
        <p:txBody>
          <a:bodyPr lIns="0" tIns="0" rIns="0" bIns="0" rtlCol="0" anchor="t">
            <a:spAutoFit/>
          </a:bodyPr>
          <a:lstStyle/>
          <a:p>
            <a:pPr algn="just">
              <a:lnSpc>
                <a:spcPts val="4200"/>
              </a:lnSpc>
            </a:pPr>
            <a:r>
              <a:rPr lang="en-US" sz="3000" dirty="0">
                <a:solidFill>
                  <a:srgbClr val="000000"/>
                </a:solidFill>
                <a:latin typeface="Canva Sans"/>
              </a:rPr>
              <a:t> Johannes 1,50-51</a:t>
            </a:r>
          </a:p>
          <a:p>
            <a:pPr algn="just">
              <a:lnSpc>
                <a:spcPts val="4200"/>
              </a:lnSpc>
            </a:pPr>
            <a:r>
              <a:rPr lang="de-DE" sz="3000" dirty="0">
                <a:solidFill>
                  <a:srgbClr val="000000"/>
                </a:solidFill>
                <a:latin typeface="Canva Sans"/>
              </a:rPr>
              <a:t>„Je</a:t>
            </a:r>
            <a:r>
              <a:rPr lang="en-US" sz="3000" dirty="0" err="1">
                <a:solidFill>
                  <a:srgbClr val="000000"/>
                </a:solidFill>
                <a:latin typeface="Canva Sans"/>
              </a:rPr>
              <a:t>sus</a:t>
            </a:r>
            <a:r>
              <a:rPr lang="en-US" sz="3000" dirty="0">
                <a:solidFill>
                  <a:srgbClr val="000000"/>
                </a:solidFill>
                <a:latin typeface="Canva Sans"/>
              </a:rPr>
              <a:t> </a:t>
            </a:r>
            <a:r>
              <a:rPr lang="en-US" sz="3000" dirty="0" err="1">
                <a:solidFill>
                  <a:srgbClr val="000000"/>
                </a:solidFill>
                <a:latin typeface="Canva Sans"/>
              </a:rPr>
              <a:t>sagte</a:t>
            </a:r>
            <a:r>
              <a:rPr lang="en-US" sz="3000" dirty="0">
                <a:solidFill>
                  <a:srgbClr val="000000"/>
                </a:solidFill>
                <a:latin typeface="Canva Sans"/>
              </a:rPr>
              <a:t>: »Das </a:t>
            </a:r>
            <a:r>
              <a:rPr lang="en-US" sz="3000" dirty="0" err="1">
                <a:solidFill>
                  <a:srgbClr val="000000"/>
                </a:solidFill>
                <a:latin typeface="Canva Sans"/>
              </a:rPr>
              <a:t>glaubst</a:t>
            </a:r>
            <a:r>
              <a:rPr lang="en-US" sz="3000" dirty="0">
                <a:solidFill>
                  <a:srgbClr val="000000"/>
                </a:solidFill>
                <a:latin typeface="Canva Sans"/>
              </a:rPr>
              <a:t> du, </a:t>
            </a:r>
            <a:r>
              <a:rPr lang="en-US" sz="3000" dirty="0" err="1">
                <a:solidFill>
                  <a:srgbClr val="000000"/>
                </a:solidFill>
                <a:latin typeface="Canva Sans"/>
              </a:rPr>
              <a:t>weil</a:t>
            </a:r>
            <a:r>
              <a:rPr lang="en-US" sz="3000" dirty="0">
                <a:solidFill>
                  <a:srgbClr val="000000"/>
                </a:solidFill>
                <a:latin typeface="Canva Sans"/>
              </a:rPr>
              <a:t> </a:t>
            </a:r>
            <a:r>
              <a:rPr lang="en-US" sz="3000" dirty="0" err="1">
                <a:solidFill>
                  <a:srgbClr val="000000"/>
                </a:solidFill>
                <a:latin typeface="Canva Sans"/>
              </a:rPr>
              <a:t>ich</a:t>
            </a:r>
            <a:r>
              <a:rPr lang="en-US" sz="3000" dirty="0">
                <a:solidFill>
                  <a:srgbClr val="000000"/>
                </a:solidFill>
                <a:latin typeface="Canva Sans"/>
              </a:rPr>
              <a:t> dir </a:t>
            </a:r>
            <a:r>
              <a:rPr lang="en-US" sz="3000" dirty="0" err="1">
                <a:solidFill>
                  <a:srgbClr val="000000"/>
                </a:solidFill>
                <a:latin typeface="Canva Sans"/>
              </a:rPr>
              <a:t>gesagt</a:t>
            </a:r>
            <a:r>
              <a:rPr lang="en-US" sz="3000" dirty="0">
                <a:solidFill>
                  <a:srgbClr val="000000"/>
                </a:solidFill>
                <a:latin typeface="Canva Sans"/>
              </a:rPr>
              <a:t> </a:t>
            </a:r>
            <a:r>
              <a:rPr lang="en-US" sz="3000" dirty="0" err="1">
                <a:solidFill>
                  <a:srgbClr val="000000"/>
                </a:solidFill>
                <a:latin typeface="Canva Sans"/>
              </a:rPr>
              <a:t>habe</a:t>
            </a:r>
            <a:r>
              <a:rPr lang="en-US" sz="3000" dirty="0">
                <a:solidFill>
                  <a:srgbClr val="000000"/>
                </a:solidFill>
                <a:latin typeface="Canva Sans"/>
              </a:rPr>
              <a:t>, </a:t>
            </a:r>
            <a:r>
              <a:rPr lang="en-US" sz="3000" dirty="0" err="1">
                <a:solidFill>
                  <a:srgbClr val="000000"/>
                </a:solidFill>
                <a:latin typeface="Canva Sans"/>
              </a:rPr>
              <a:t>dass</a:t>
            </a:r>
            <a:r>
              <a:rPr lang="en-US" sz="3000" dirty="0">
                <a:solidFill>
                  <a:srgbClr val="000000"/>
                </a:solidFill>
                <a:latin typeface="Canva Sans"/>
              </a:rPr>
              <a:t> </a:t>
            </a:r>
            <a:r>
              <a:rPr lang="en-US" sz="3000" dirty="0" err="1">
                <a:solidFill>
                  <a:srgbClr val="000000"/>
                </a:solidFill>
                <a:latin typeface="Canva Sans"/>
              </a:rPr>
              <a:t>ich</a:t>
            </a:r>
            <a:r>
              <a:rPr lang="en-US" sz="3000" dirty="0">
                <a:solidFill>
                  <a:srgbClr val="000000"/>
                </a:solidFill>
                <a:latin typeface="Canva Sans"/>
              </a:rPr>
              <a:t> </a:t>
            </a:r>
            <a:r>
              <a:rPr lang="en-US" sz="3000" dirty="0" err="1">
                <a:solidFill>
                  <a:srgbClr val="000000"/>
                </a:solidFill>
                <a:latin typeface="Canva Sans"/>
              </a:rPr>
              <a:t>dich</a:t>
            </a:r>
            <a:r>
              <a:rPr lang="en-US" sz="3000" dirty="0">
                <a:solidFill>
                  <a:srgbClr val="000000"/>
                </a:solidFill>
                <a:latin typeface="Canva Sans"/>
              </a:rPr>
              <a:t> </a:t>
            </a:r>
            <a:r>
              <a:rPr lang="en-US" sz="3000" dirty="0" err="1">
                <a:solidFill>
                  <a:srgbClr val="000000"/>
                </a:solidFill>
                <a:latin typeface="Canva Sans"/>
              </a:rPr>
              <a:t>unter</a:t>
            </a:r>
            <a:r>
              <a:rPr lang="en-US" sz="3000" dirty="0">
                <a:solidFill>
                  <a:srgbClr val="000000"/>
                </a:solidFill>
                <a:latin typeface="Canva Sans"/>
              </a:rPr>
              <a:t> dem Feigenbaum </a:t>
            </a:r>
            <a:r>
              <a:rPr lang="en-US" sz="3000" dirty="0" err="1">
                <a:solidFill>
                  <a:srgbClr val="000000"/>
                </a:solidFill>
                <a:latin typeface="Canva Sans"/>
              </a:rPr>
              <a:t>sah</a:t>
            </a:r>
            <a:r>
              <a:rPr lang="en-US" sz="3000" dirty="0">
                <a:solidFill>
                  <a:srgbClr val="000000"/>
                </a:solidFill>
                <a:latin typeface="Canva Sans"/>
              </a:rPr>
              <a:t>. </a:t>
            </a:r>
            <a:r>
              <a:rPr lang="en-US" sz="3000" dirty="0" err="1">
                <a:solidFill>
                  <a:srgbClr val="000000"/>
                </a:solidFill>
                <a:latin typeface="Canva Sans"/>
              </a:rPr>
              <a:t>Aber</a:t>
            </a:r>
            <a:r>
              <a:rPr lang="en-US" sz="3000" dirty="0">
                <a:solidFill>
                  <a:srgbClr val="000000"/>
                </a:solidFill>
                <a:latin typeface="Canva Sans"/>
              </a:rPr>
              <a:t> du </a:t>
            </a:r>
            <a:r>
              <a:rPr lang="en-US" sz="3000" dirty="0" err="1">
                <a:solidFill>
                  <a:srgbClr val="000000"/>
                </a:solidFill>
                <a:latin typeface="Canva Sans"/>
              </a:rPr>
              <a:t>wirst</a:t>
            </a:r>
            <a:r>
              <a:rPr lang="en-US" sz="3000" dirty="0">
                <a:solidFill>
                  <a:srgbClr val="000000"/>
                </a:solidFill>
                <a:latin typeface="Canva Sans"/>
              </a:rPr>
              <a:t> </a:t>
            </a:r>
            <a:r>
              <a:rPr lang="en-US" sz="3000" dirty="0" err="1">
                <a:solidFill>
                  <a:srgbClr val="000000"/>
                </a:solidFill>
                <a:latin typeface="Canva Sans"/>
              </a:rPr>
              <a:t>noch</a:t>
            </a:r>
            <a:r>
              <a:rPr lang="en-US" sz="3000" dirty="0">
                <a:solidFill>
                  <a:srgbClr val="000000"/>
                </a:solidFill>
                <a:latin typeface="Canva Sans"/>
              </a:rPr>
              <a:t> </a:t>
            </a:r>
            <a:r>
              <a:rPr lang="en-US" sz="3000" dirty="0" err="1">
                <a:solidFill>
                  <a:srgbClr val="000000"/>
                </a:solidFill>
                <a:latin typeface="Canva Sans"/>
              </a:rPr>
              <a:t>viel</a:t>
            </a:r>
            <a:r>
              <a:rPr lang="en-US" sz="3000" dirty="0">
                <a:solidFill>
                  <a:srgbClr val="000000"/>
                </a:solidFill>
                <a:latin typeface="Canva Sans"/>
              </a:rPr>
              <a:t> </a:t>
            </a:r>
            <a:r>
              <a:rPr lang="en-US" sz="3000" dirty="0" err="1">
                <a:solidFill>
                  <a:srgbClr val="000000"/>
                </a:solidFill>
                <a:latin typeface="Canva Sans"/>
              </a:rPr>
              <a:t>größere</a:t>
            </a:r>
            <a:r>
              <a:rPr lang="en-US" sz="3000" dirty="0">
                <a:solidFill>
                  <a:srgbClr val="000000"/>
                </a:solidFill>
                <a:latin typeface="Canva Sans"/>
              </a:rPr>
              <a:t> </a:t>
            </a:r>
            <a:r>
              <a:rPr lang="en-US" sz="3000" dirty="0" err="1">
                <a:solidFill>
                  <a:srgbClr val="000000"/>
                </a:solidFill>
                <a:latin typeface="Canva Sans"/>
              </a:rPr>
              <a:t>Dinge</a:t>
            </a:r>
            <a:r>
              <a:rPr lang="en-US" sz="3000" dirty="0">
                <a:solidFill>
                  <a:srgbClr val="000000"/>
                </a:solidFill>
                <a:latin typeface="Canva Sans"/>
              </a:rPr>
              <a:t> </a:t>
            </a:r>
            <a:r>
              <a:rPr lang="en-US" sz="3000" dirty="0" err="1">
                <a:solidFill>
                  <a:srgbClr val="000000"/>
                </a:solidFill>
                <a:latin typeface="Canva Sans"/>
              </a:rPr>
              <a:t>zu</a:t>
            </a:r>
            <a:r>
              <a:rPr lang="en-US" sz="3000" dirty="0">
                <a:solidFill>
                  <a:srgbClr val="000000"/>
                </a:solidFill>
                <a:latin typeface="Canva Sans"/>
              </a:rPr>
              <a:t> </a:t>
            </a:r>
            <a:r>
              <a:rPr lang="en-US" sz="3000" dirty="0" err="1">
                <a:solidFill>
                  <a:srgbClr val="000000"/>
                </a:solidFill>
                <a:latin typeface="Canva Sans"/>
              </a:rPr>
              <a:t>sehen</a:t>
            </a:r>
            <a:r>
              <a:rPr lang="en-US" sz="3000" dirty="0">
                <a:solidFill>
                  <a:srgbClr val="000000"/>
                </a:solidFill>
                <a:latin typeface="Canva Sans"/>
              </a:rPr>
              <a:t> </a:t>
            </a:r>
            <a:r>
              <a:rPr lang="en-US" sz="3000" dirty="0" err="1">
                <a:solidFill>
                  <a:srgbClr val="000000"/>
                </a:solidFill>
                <a:latin typeface="Canva Sans"/>
              </a:rPr>
              <a:t>be-kommen</a:t>
            </a:r>
            <a:r>
              <a:rPr lang="en-US" sz="3000" dirty="0">
                <a:solidFill>
                  <a:srgbClr val="000000"/>
                </a:solidFill>
                <a:latin typeface="Canva Sans"/>
              </a:rPr>
              <a:t>.« Und er </a:t>
            </a:r>
            <a:r>
              <a:rPr lang="en-US" sz="3000" dirty="0" err="1">
                <a:solidFill>
                  <a:srgbClr val="000000"/>
                </a:solidFill>
                <a:latin typeface="Canva Sans"/>
              </a:rPr>
              <a:t>fuhr</a:t>
            </a:r>
            <a:r>
              <a:rPr lang="en-US" sz="3000" dirty="0">
                <a:solidFill>
                  <a:srgbClr val="000000"/>
                </a:solidFill>
                <a:latin typeface="Canva Sans"/>
              </a:rPr>
              <a:t> fort: »</a:t>
            </a:r>
            <a:r>
              <a:rPr lang="en-US" sz="3000" dirty="0" err="1">
                <a:solidFill>
                  <a:srgbClr val="000000"/>
                </a:solidFill>
                <a:latin typeface="Canva Sans"/>
              </a:rPr>
              <a:t>Ich</a:t>
            </a:r>
            <a:r>
              <a:rPr lang="en-US" sz="3000" dirty="0">
                <a:solidFill>
                  <a:srgbClr val="000000"/>
                </a:solidFill>
                <a:latin typeface="Canva Sans"/>
              </a:rPr>
              <a:t> sage </a:t>
            </a:r>
            <a:r>
              <a:rPr lang="en-US" sz="3000" dirty="0" err="1">
                <a:solidFill>
                  <a:srgbClr val="000000"/>
                </a:solidFill>
                <a:latin typeface="Canva Sans"/>
              </a:rPr>
              <a:t>euch</a:t>
            </a:r>
            <a:r>
              <a:rPr lang="en-US" sz="3000" dirty="0">
                <a:solidFill>
                  <a:srgbClr val="000000"/>
                </a:solidFill>
                <a:latin typeface="Canva Sans"/>
              </a:rPr>
              <a:t> die </a:t>
            </a:r>
            <a:r>
              <a:rPr lang="en-US" sz="3000" dirty="0" err="1">
                <a:solidFill>
                  <a:srgbClr val="000000"/>
                </a:solidFill>
                <a:latin typeface="Canva Sans"/>
              </a:rPr>
              <a:t>Wahrheit</a:t>
            </a:r>
            <a:r>
              <a:rPr lang="en-US" sz="3000" dirty="0">
                <a:solidFill>
                  <a:srgbClr val="000000"/>
                </a:solidFill>
                <a:latin typeface="Canva Sans"/>
              </a:rPr>
              <a:t>: </a:t>
            </a:r>
            <a:r>
              <a:rPr lang="en-US" sz="3000" dirty="0" err="1">
                <a:solidFill>
                  <a:srgbClr val="000000"/>
                </a:solidFill>
                <a:latin typeface="Canva Sans"/>
              </a:rPr>
              <a:t>Ihr</a:t>
            </a:r>
            <a:r>
              <a:rPr lang="en-US" sz="3000" dirty="0">
                <a:solidFill>
                  <a:srgbClr val="000000"/>
                </a:solidFill>
                <a:latin typeface="Canva Sans"/>
              </a:rPr>
              <a:t> </a:t>
            </a:r>
            <a:r>
              <a:rPr lang="en-US" sz="3000" dirty="0" err="1">
                <a:solidFill>
                  <a:srgbClr val="000000"/>
                </a:solidFill>
                <a:latin typeface="Canva Sans"/>
              </a:rPr>
              <a:t>werdet</a:t>
            </a:r>
            <a:r>
              <a:rPr lang="en-US" sz="3000" dirty="0">
                <a:solidFill>
                  <a:srgbClr val="000000"/>
                </a:solidFill>
                <a:latin typeface="Canva Sans"/>
              </a:rPr>
              <a:t> den Himmel </a:t>
            </a:r>
            <a:r>
              <a:rPr lang="en-US" sz="3000" dirty="0" err="1">
                <a:solidFill>
                  <a:srgbClr val="000000"/>
                </a:solidFill>
                <a:latin typeface="Canva Sans"/>
              </a:rPr>
              <a:t>offen</a:t>
            </a:r>
            <a:r>
              <a:rPr lang="en-US" sz="3000" dirty="0">
                <a:solidFill>
                  <a:srgbClr val="000000"/>
                </a:solidFill>
                <a:latin typeface="Canva Sans"/>
              </a:rPr>
              <a:t> und die Engel </a:t>
            </a:r>
            <a:r>
              <a:rPr lang="en-US" sz="3000" dirty="0" err="1">
                <a:solidFill>
                  <a:srgbClr val="000000"/>
                </a:solidFill>
                <a:latin typeface="Canva Sans"/>
              </a:rPr>
              <a:t>Gottes</a:t>
            </a:r>
            <a:r>
              <a:rPr lang="en-US" sz="3000" dirty="0">
                <a:solidFill>
                  <a:srgbClr val="000000"/>
                </a:solidFill>
                <a:latin typeface="Canva Sans"/>
              </a:rPr>
              <a:t> </a:t>
            </a:r>
            <a:r>
              <a:rPr lang="en-US" sz="3000" dirty="0" err="1">
                <a:solidFill>
                  <a:srgbClr val="000000"/>
                </a:solidFill>
                <a:latin typeface="Canva Sans"/>
              </a:rPr>
              <a:t>hinauf</a:t>
            </a:r>
            <a:r>
              <a:rPr lang="en-US" sz="3000" dirty="0">
                <a:solidFill>
                  <a:srgbClr val="000000"/>
                </a:solidFill>
                <a:latin typeface="Canva Sans"/>
              </a:rPr>
              <a:t>- und </a:t>
            </a:r>
            <a:r>
              <a:rPr lang="en-US" sz="3000" dirty="0" err="1">
                <a:solidFill>
                  <a:srgbClr val="000000"/>
                </a:solidFill>
                <a:latin typeface="Canva Sans"/>
              </a:rPr>
              <a:t>herabsteigen</a:t>
            </a:r>
            <a:r>
              <a:rPr lang="en-US" sz="3000" dirty="0">
                <a:solidFill>
                  <a:srgbClr val="000000"/>
                </a:solidFill>
                <a:latin typeface="Canva Sans"/>
              </a:rPr>
              <a:t> </a:t>
            </a:r>
            <a:r>
              <a:rPr lang="en-US" sz="3000" dirty="0" err="1">
                <a:solidFill>
                  <a:srgbClr val="000000"/>
                </a:solidFill>
                <a:latin typeface="Canva Sans"/>
              </a:rPr>
              <a:t>sehen</a:t>
            </a:r>
            <a:r>
              <a:rPr lang="en-US" sz="3000" dirty="0">
                <a:solidFill>
                  <a:srgbClr val="000000"/>
                </a:solidFill>
                <a:latin typeface="Canva Sans"/>
              </a:rPr>
              <a:t> </a:t>
            </a:r>
            <a:r>
              <a:rPr lang="en-US" sz="3000" dirty="0" err="1">
                <a:solidFill>
                  <a:srgbClr val="000000"/>
                </a:solidFill>
                <a:latin typeface="Canva Sans"/>
              </a:rPr>
              <a:t>zwischen</a:t>
            </a:r>
            <a:r>
              <a:rPr lang="en-US" sz="3000" dirty="0">
                <a:solidFill>
                  <a:srgbClr val="000000"/>
                </a:solidFill>
                <a:latin typeface="Canva Sans"/>
              </a:rPr>
              <a:t> Gott und dem </a:t>
            </a:r>
            <a:r>
              <a:rPr lang="en-US" sz="3000" dirty="0" err="1">
                <a:solidFill>
                  <a:srgbClr val="000000"/>
                </a:solidFill>
                <a:latin typeface="Canva Sans"/>
              </a:rPr>
              <a:t>Menschensohn</a:t>
            </a:r>
            <a:r>
              <a:rPr lang="en-US" sz="3000" dirty="0">
                <a:solidFill>
                  <a:srgbClr val="000000"/>
                </a:solidFill>
                <a:latin typeface="Canva Sans"/>
              </a:rPr>
              <a:t>!«“</a:t>
            </a:r>
          </a:p>
          <a:p>
            <a:pPr algn="just">
              <a:lnSpc>
                <a:spcPts val="4200"/>
              </a:lnSpc>
            </a:pPr>
            <a:endParaRPr lang="en-US" sz="3000" dirty="0">
              <a:solidFill>
                <a:srgbClr val="000000"/>
              </a:solidFill>
              <a:latin typeface="Canva Sans"/>
            </a:endParaRPr>
          </a:p>
          <a:p>
            <a:pPr algn="just">
              <a:lnSpc>
                <a:spcPts val="4200"/>
              </a:lnSpc>
            </a:pPr>
            <a:endParaRPr lang="en-US" sz="3000" dirty="0">
              <a:solidFill>
                <a:srgbClr val="000000"/>
              </a:solidFill>
              <a:latin typeface="Canva Sans"/>
            </a:endParaRPr>
          </a:p>
          <a:p>
            <a:pPr algn="just">
              <a:lnSpc>
                <a:spcPts val="4200"/>
              </a:lnSpc>
            </a:pPr>
            <a:endParaRPr lang="en-US" sz="3000" dirty="0">
              <a:solidFill>
                <a:srgbClr val="000000"/>
              </a:solidFill>
              <a:latin typeface="Canva Sans"/>
            </a:endParaRPr>
          </a:p>
          <a:p>
            <a:pPr algn="just">
              <a:lnSpc>
                <a:spcPts val="4200"/>
              </a:lnSpc>
            </a:pPr>
            <a:endParaRPr lang="en-US" sz="3000" dirty="0">
              <a:solidFill>
                <a:srgbClr val="000000"/>
              </a:solidFill>
              <a:latin typeface="Canv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79819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 1. Mose 28,12-15 </a:t>
            </a:r>
          </a:p>
          <a:p>
            <a:pPr algn="just">
              <a:lnSpc>
                <a:spcPts val="4200"/>
              </a:lnSpc>
            </a:pPr>
            <a:r>
              <a:rPr lang="en-US" sz="3000">
                <a:solidFill>
                  <a:srgbClr val="000000"/>
                </a:solidFill>
                <a:latin typeface="Canva Sans"/>
              </a:rPr>
              <a:t>„Während er schlief, hatte er einen Traum: Er sah eine Treppe, die auf der Erde stand und bis zum Himmel reichte. Engel Gottes stiegen hinauf und herab. Oben auf der Treppe stand der Herr und sagte zu ihm: »Ich bin der Herr, der Gott Abrahams und Isaaks. Das Land, auf dem du liegst, werde ich dir und deinen Nachkommen geben! Sie werden unzählbar sein wie der Staub auf der Erde, sich in diesem Land ausbreiten und alle Gebiete bevölkern. Und durch dich und deine Nachkommen sollen alle Völker der Erde am Segen teilhaben. Du wirst sehen: Ich stehe dir bei! Ich behüte dich, wo du auch hingehst, und bringe dich heil wieder in dieses Land zurück. Niemals lasse ich dich im Stich; ich stehe zu meinem Versprechen, das ich dir gegeben habe.«“</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42481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 4. Mose 23,19 </a:t>
            </a:r>
          </a:p>
          <a:p>
            <a:pPr algn="just">
              <a:lnSpc>
                <a:spcPts val="4200"/>
              </a:lnSpc>
            </a:pPr>
            <a:r>
              <a:rPr lang="en-US" sz="3000">
                <a:solidFill>
                  <a:srgbClr val="000000"/>
                </a:solidFill>
                <a:latin typeface="Canva Sans"/>
              </a:rPr>
              <a:t>„Gott ist kein Mensch, der lügt. Er ist nicht wie einer von uns, der seine Ver-sprechen bald wieder bereut. Was er sagt, das tut er, und was er ankündigt, das führt er aus.“</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42481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 5. Mose 7,9 </a:t>
            </a:r>
          </a:p>
          <a:p>
            <a:pPr algn="just">
              <a:lnSpc>
                <a:spcPts val="4200"/>
              </a:lnSpc>
            </a:pPr>
            <a:r>
              <a:rPr lang="en-US" sz="3000">
                <a:solidFill>
                  <a:srgbClr val="000000"/>
                </a:solidFill>
                <a:latin typeface="Canva Sans"/>
              </a:rPr>
              <a:t>„So erkennt doch: Der Herr, euer Gott, ist der wahre und treue Gott! Über Tausende von Generationen steht er zu seinem Bund und erweist allen seine Güte, die ihn lieben und sich an seine Gebote halten.“</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42481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 Jeremia 29,11 </a:t>
            </a:r>
          </a:p>
          <a:p>
            <a:pPr algn="just">
              <a:lnSpc>
                <a:spcPts val="4200"/>
              </a:lnSpc>
            </a:pPr>
            <a:r>
              <a:rPr lang="en-US" sz="3000">
                <a:solidFill>
                  <a:srgbClr val="000000"/>
                </a:solidFill>
                <a:latin typeface="Canva Sans"/>
              </a:rPr>
              <a:t>„Denn ich allein weiß, was ich mit euch vorhabe: Ich, der Herr, habe Frieden für euch im Sinn und will euch aus dem Leid befreien. Ich gebe euch wieder Zukunft und Hoffnung. Mein Wort gilt!“</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26479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 1. Thessalonicher 5,24 </a:t>
            </a:r>
          </a:p>
          <a:p>
            <a:pPr algn="just">
              <a:lnSpc>
                <a:spcPts val="4200"/>
              </a:lnSpc>
            </a:pPr>
            <a:r>
              <a:rPr lang="en-US" sz="3000">
                <a:solidFill>
                  <a:srgbClr val="000000"/>
                </a:solidFill>
                <a:latin typeface="Canva Sans"/>
              </a:rPr>
              <a:t>„Der, der euch beruft, ist treu; er wird euch ans Ziel bringen.“</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31813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 Hebräer 10,23 </a:t>
            </a:r>
          </a:p>
          <a:p>
            <a:pPr algn="just">
              <a:lnSpc>
                <a:spcPts val="4200"/>
              </a:lnSpc>
            </a:pPr>
            <a:r>
              <a:rPr lang="en-US" sz="3000">
                <a:solidFill>
                  <a:srgbClr val="000000"/>
                </a:solidFill>
                <a:latin typeface="Canva Sans"/>
              </a:rPr>
              <a:t>„Ferner wollen wir unbeirrbar an der Hoffnung festhalten, zu der wir uns bekennen; denn Gott ist treu und hält, was er zugesagt hat.“</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53149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 2. Petrus 3,8-9 </a:t>
            </a:r>
          </a:p>
          <a:p>
            <a:pPr algn="just">
              <a:lnSpc>
                <a:spcPts val="4200"/>
              </a:lnSpc>
            </a:pPr>
            <a:r>
              <a:rPr lang="en-US" sz="3000">
                <a:solidFill>
                  <a:srgbClr val="000000"/>
                </a:solidFill>
                <a:latin typeface="Canva Sans"/>
              </a:rPr>
              <a:t>„Eines freilich dürft ihr nicht vergessen, liebe Freunde: Für den Herrn ist ein Tag wie tausend Jahre, und tausend Jahre sind für ihn wie ein Tag. Es ist also keineswegs so, dass der Herr die Erfüllung seiner Zusage hinauszögert, wie einige denken. Was sie für ein Hinauszögern halten, ist in Wirklichkeit ein Ausdruck seiner Geduld mit euch. Denn er möchte nicht, dass irgendjemand verloren geht; er möchte vielmehr, dass alle zu ihm umkehren.“</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42481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 Johannes 21,25 </a:t>
            </a:r>
          </a:p>
          <a:p>
            <a:pPr algn="just">
              <a:lnSpc>
                <a:spcPts val="4200"/>
              </a:lnSpc>
            </a:pPr>
            <a:r>
              <a:rPr lang="en-US" sz="3000">
                <a:solidFill>
                  <a:srgbClr val="000000"/>
                </a:solidFill>
                <a:latin typeface="Canva Sans"/>
              </a:rPr>
              <a:t>„Noch vieles mehr hat Jesus getan. Aber wollte man das alles eins nach dem anderen aufschreiben – mir scheint, es wäre wohl auf der ganzen Welt nicht genügend Platz für die vielen Bücher, die dann noch geschrieben werden müssten.“</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0021" y="7868491"/>
            <a:ext cx="23951847" cy="6916096"/>
          </a:xfrm>
          <a:custGeom>
            <a:avLst/>
            <a:gdLst/>
            <a:ahLst/>
            <a:cxnLst/>
            <a:rect l="l" t="t" r="r" b="b"/>
            <a:pathLst>
              <a:path w="23951847" h="6916096">
                <a:moveTo>
                  <a:pt x="0" y="0"/>
                </a:moveTo>
                <a:lnTo>
                  <a:pt x="23951848" y="0"/>
                </a:lnTo>
                <a:lnTo>
                  <a:pt x="23951848"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2863854" y="3252978"/>
            <a:ext cx="13273412" cy="3962019"/>
          </a:xfrm>
          <a:prstGeom prst="rect">
            <a:avLst/>
          </a:prstGeom>
        </p:spPr>
        <p:txBody>
          <a:bodyPr lIns="0" tIns="0" rIns="0" bIns="0" rtlCol="0" anchor="t">
            <a:spAutoFit/>
          </a:bodyPr>
          <a:lstStyle/>
          <a:p>
            <a:pPr algn="r">
              <a:lnSpc>
                <a:spcPts val="15408"/>
              </a:lnSpc>
            </a:pPr>
            <a:r>
              <a:rPr lang="en-US" sz="14400">
                <a:solidFill>
                  <a:srgbClr val="000000"/>
                </a:solidFill>
                <a:latin typeface="Anaktoria"/>
              </a:rPr>
              <a:t>Gesehen,</a:t>
            </a:r>
          </a:p>
          <a:p>
            <a:pPr algn="r">
              <a:lnSpc>
                <a:spcPts val="15408"/>
              </a:lnSpc>
            </a:pPr>
            <a:r>
              <a:rPr lang="en-US" sz="14400">
                <a:solidFill>
                  <a:srgbClr val="000000"/>
                </a:solidFill>
                <a:latin typeface="Anaktoria"/>
              </a:rPr>
              <a:t>um zu sehen</a:t>
            </a:r>
          </a:p>
        </p:txBody>
      </p:sp>
      <p:sp>
        <p:nvSpPr>
          <p:cNvPr id="4" name="Freeform 4"/>
          <p:cNvSpPr/>
          <p:nvPr/>
        </p:nvSpPr>
        <p:spPr>
          <a:xfrm rot="2818780" flipH="1">
            <a:off x="-336250" y="5241826"/>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0021" y="7868491"/>
            <a:ext cx="23951847" cy="6916096"/>
          </a:xfrm>
          <a:custGeom>
            <a:avLst/>
            <a:gdLst/>
            <a:ahLst/>
            <a:cxnLst/>
            <a:rect l="l" t="t" r="r" b="b"/>
            <a:pathLst>
              <a:path w="23951847" h="6916096">
                <a:moveTo>
                  <a:pt x="0" y="0"/>
                </a:moveTo>
                <a:lnTo>
                  <a:pt x="23951848" y="0"/>
                </a:lnTo>
                <a:lnTo>
                  <a:pt x="23951848"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2863854" y="3252978"/>
            <a:ext cx="13273412" cy="3962019"/>
          </a:xfrm>
          <a:prstGeom prst="rect">
            <a:avLst/>
          </a:prstGeom>
        </p:spPr>
        <p:txBody>
          <a:bodyPr lIns="0" tIns="0" rIns="0" bIns="0" rtlCol="0" anchor="t">
            <a:spAutoFit/>
          </a:bodyPr>
          <a:lstStyle/>
          <a:p>
            <a:pPr algn="r">
              <a:lnSpc>
                <a:spcPts val="15408"/>
              </a:lnSpc>
            </a:pPr>
            <a:r>
              <a:rPr lang="en-US" sz="14400">
                <a:solidFill>
                  <a:srgbClr val="000000"/>
                </a:solidFill>
                <a:latin typeface="Anaktoria"/>
              </a:rPr>
              <a:t>Gesehen,</a:t>
            </a:r>
          </a:p>
          <a:p>
            <a:pPr algn="r">
              <a:lnSpc>
                <a:spcPts val="15408"/>
              </a:lnSpc>
            </a:pPr>
            <a:r>
              <a:rPr lang="en-US" sz="14400">
                <a:solidFill>
                  <a:srgbClr val="000000"/>
                </a:solidFill>
                <a:latin typeface="Anaktoria"/>
              </a:rPr>
              <a:t>um zu sehen</a:t>
            </a:r>
          </a:p>
        </p:txBody>
      </p:sp>
      <p:sp>
        <p:nvSpPr>
          <p:cNvPr id="4" name="Freeform 4"/>
          <p:cNvSpPr/>
          <p:nvPr/>
        </p:nvSpPr>
        <p:spPr>
          <a:xfrm rot="2818780" flipH="1">
            <a:off x="-336250" y="5241826"/>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53149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Johannes 1,43-46</a:t>
            </a:r>
          </a:p>
          <a:p>
            <a:pPr algn="just">
              <a:lnSpc>
                <a:spcPts val="4200"/>
              </a:lnSpc>
            </a:pPr>
            <a:r>
              <a:rPr lang="en-US" sz="3000">
                <a:solidFill>
                  <a:srgbClr val="000000"/>
                </a:solidFill>
                <a:latin typeface="Canva Sans"/>
              </a:rPr>
              <a:t>„Als Jesus am nächsten Tag nach Galiläa gehen wollte, traf er unterwegs Philippus. Auch ihn forderte er auf: »Komm, folge mir nach!« Philippus stammte wie Andreas und Petrus aus Betsaida. Später begegnete Philippus Nathanael und erzählte ihm: »Wir haben den gefunden, von dem Mose im Gesetz geschrieben hat und den die Propheten angekündigt haben. Es ist Jesus aus Nazareth, der Sohn von Josef.« »Nazareth?«, entgegnete Nathanael. »Was kann von da schon Gutes kommen!« Doch Philippus antwortete ihm: »Komm mit und überzeuge dich selbst!«“</a:t>
            </a:r>
          </a:p>
          <a:p>
            <a:pPr algn="just">
              <a:lnSpc>
                <a:spcPts val="4200"/>
              </a:lnSpc>
            </a:pPr>
            <a:endParaRPr lang="en-US" sz="3000">
              <a:solidFill>
                <a:srgbClr val="000000"/>
              </a:solidFill>
              <a:latin typeface="Canva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5848350"/>
          </a:xfrm>
          <a:prstGeom prst="rect">
            <a:avLst/>
          </a:prstGeom>
        </p:spPr>
        <p:txBody>
          <a:bodyPr lIns="0" tIns="0" rIns="0" bIns="0" rtlCol="0" anchor="t">
            <a:spAutoFit/>
          </a:bodyPr>
          <a:lstStyle/>
          <a:p>
            <a:pPr algn="just">
              <a:lnSpc>
                <a:spcPts val="4200"/>
              </a:lnSpc>
            </a:pPr>
            <a:r>
              <a:rPr lang="en-US" sz="3000" dirty="0" err="1">
                <a:solidFill>
                  <a:srgbClr val="000000"/>
                </a:solidFill>
                <a:latin typeface="Canva Sans"/>
              </a:rPr>
              <a:t>Hesekiel</a:t>
            </a:r>
            <a:r>
              <a:rPr lang="en-US" sz="3000" dirty="0">
                <a:solidFill>
                  <a:srgbClr val="000000"/>
                </a:solidFill>
                <a:latin typeface="Canva Sans"/>
              </a:rPr>
              <a:t> 34,23-27 </a:t>
            </a:r>
          </a:p>
          <a:p>
            <a:pPr algn="just">
              <a:lnSpc>
                <a:spcPts val="4200"/>
              </a:lnSpc>
            </a:pPr>
            <a:r>
              <a:rPr lang="de-DE" sz="3000" dirty="0">
                <a:solidFill>
                  <a:srgbClr val="000000"/>
                </a:solidFill>
                <a:latin typeface="Canva Sans"/>
              </a:rPr>
              <a:t>„I</a:t>
            </a:r>
            <a:r>
              <a:rPr lang="en-US" sz="3000" dirty="0">
                <a:solidFill>
                  <a:srgbClr val="000000"/>
                </a:solidFill>
                <a:latin typeface="Canva Sans"/>
              </a:rPr>
              <a:t>ch will </a:t>
            </a:r>
            <a:r>
              <a:rPr lang="en-US" sz="3000" dirty="0" err="1">
                <a:solidFill>
                  <a:srgbClr val="000000"/>
                </a:solidFill>
                <a:latin typeface="Canva Sans"/>
              </a:rPr>
              <a:t>meiner</a:t>
            </a:r>
            <a:r>
              <a:rPr lang="en-US" sz="3000" dirty="0">
                <a:solidFill>
                  <a:srgbClr val="000000"/>
                </a:solidFill>
                <a:latin typeface="Canva Sans"/>
              </a:rPr>
              <a:t> </a:t>
            </a:r>
            <a:r>
              <a:rPr lang="en-US" sz="3000" dirty="0" err="1">
                <a:solidFill>
                  <a:srgbClr val="000000"/>
                </a:solidFill>
                <a:latin typeface="Canva Sans"/>
              </a:rPr>
              <a:t>Herde</a:t>
            </a:r>
            <a:r>
              <a:rPr lang="en-US" sz="3000" dirty="0">
                <a:solidFill>
                  <a:srgbClr val="000000"/>
                </a:solidFill>
                <a:latin typeface="Canva Sans"/>
              </a:rPr>
              <a:t> </a:t>
            </a:r>
            <a:r>
              <a:rPr lang="en-US" sz="3000" dirty="0" err="1">
                <a:solidFill>
                  <a:srgbClr val="000000"/>
                </a:solidFill>
                <a:latin typeface="Canva Sans"/>
              </a:rPr>
              <a:t>einen</a:t>
            </a:r>
            <a:r>
              <a:rPr lang="en-US" sz="3000" dirty="0">
                <a:solidFill>
                  <a:srgbClr val="000000"/>
                </a:solidFill>
                <a:latin typeface="Canva Sans"/>
              </a:rPr>
              <a:t> </a:t>
            </a:r>
            <a:r>
              <a:rPr lang="en-US" sz="3000" dirty="0" err="1">
                <a:solidFill>
                  <a:srgbClr val="000000"/>
                </a:solidFill>
                <a:latin typeface="Canva Sans"/>
              </a:rPr>
              <a:t>einzigen</a:t>
            </a:r>
            <a:r>
              <a:rPr lang="en-US" sz="3000" dirty="0">
                <a:solidFill>
                  <a:srgbClr val="000000"/>
                </a:solidFill>
                <a:latin typeface="Canva Sans"/>
              </a:rPr>
              <a:t> </a:t>
            </a:r>
            <a:r>
              <a:rPr lang="en-US" sz="3000" dirty="0" err="1">
                <a:solidFill>
                  <a:srgbClr val="000000"/>
                </a:solidFill>
                <a:latin typeface="Canva Sans"/>
              </a:rPr>
              <a:t>Hirten</a:t>
            </a:r>
            <a:r>
              <a:rPr lang="en-US" sz="3000" dirty="0">
                <a:solidFill>
                  <a:srgbClr val="000000"/>
                </a:solidFill>
                <a:latin typeface="Canva Sans"/>
              </a:rPr>
              <a:t> </a:t>
            </a:r>
            <a:r>
              <a:rPr lang="en-US" sz="3000" dirty="0" err="1">
                <a:solidFill>
                  <a:srgbClr val="000000"/>
                </a:solidFill>
                <a:latin typeface="Canva Sans"/>
              </a:rPr>
              <a:t>geben</a:t>
            </a:r>
            <a:r>
              <a:rPr lang="en-US" sz="3000" dirty="0">
                <a:solidFill>
                  <a:srgbClr val="000000"/>
                </a:solidFill>
                <a:latin typeface="Canva Sans"/>
              </a:rPr>
              <a:t>: </a:t>
            </a:r>
            <a:r>
              <a:rPr lang="en-US" sz="3000" dirty="0" err="1">
                <a:solidFill>
                  <a:srgbClr val="000000"/>
                </a:solidFill>
                <a:latin typeface="Canva Sans"/>
              </a:rPr>
              <a:t>einen</a:t>
            </a:r>
            <a:r>
              <a:rPr lang="en-US" sz="3000" dirty="0">
                <a:solidFill>
                  <a:srgbClr val="000000"/>
                </a:solidFill>
                <a:latin typeface="Canva Sans"/>
              </a:rPr>
              <a:t> </a:t>
            </a:r>
            <a:r>
              <a:rPr lang="en-US" sz="3000" dirty="0" err="1">
                <a:solidFill>
                  <a:srgbClr val="000000"/>
                </a:solidFill>
                <a:latin typeface="Canva Sans"/>
              </a:rPr>
              <a:t>Nachkommen</a:t>
            </a:r>
            <a:r>
              <a:rPr lang="en-US" sz="3000" dirty="0">
                <a:solidFill>
                  <a:srgbClr val="000000"/>
                </a:solidFill>
                <a:latin typeface="Canva Sans"/>
              </a:rPr>
              <a:t> von König David, </a:t>
            </a:r>
            <a:r>
              <a:rPr lang="en-US" sz="3000" dirty="0" err="1">
                <a:solidFill>
                  <a:srgbClr val="000000"/>
                </a:solidFill>
                <a:latin typeface="Canva Sans"/>
              </a:rPr>
              <a:t>der</a:t>
            </a:r>
            <a:r>
              <a:rPr lang="en-US" sz="3000" dirty="0">
                <a:solidFill>
                  <a:srgbClr val="000000"/>
                </a:solidFill>
                <a:latin typeface="Canva Sans"/>
              </a:rPr>
              <a:t> mir </a:t>
            </a:r>
            <a:r>
              <a:rPr lang="en-US" sz="3000" dirty="0" err="1">
                <a:solidFill>
                  <a:srgbClr val="000000"/>
                </a:solidFill>
                <a:latin typeface="Canva Sans"/>
              </a:rPr>
              <a:t>einst</a:t>
            </a:r>
            <a:r>
              <a:rPr lang="en-US" sz="3000" dirty="0">
                <a:solidFill>
                  <a:srgbClr val="000000"/>
                </a:solidFill>
                <a:latin typeface="Canva Sans"/>
              </a:rPr>
              <a:t> </a:t>
            </a:r>
            <a:r>
              <a:rPr lang="en-US" sz="3000" dirty="0" err="1">
                <a:solidFill>
                  <a:srgbClr val="000000"/>
                </a:solidFill>
                <a:latin typeface="Canva Sans"/>
              </a:rPr>
              <a:t>gedient</a:t>
            </a:r>
            <a:r>
              <a:rPr lang="en-US" sz="3000" dirty="0">
                <a:solidFill>
                  <a:srgbClr val="000000"/>
                </a:solidFill>
                <a:latin typeface="Canva Sans"/>
              </a:rPr>
              <a:t> hat. Er </a:t>
            </a:r>
            <a:r>
              <a:rPr lang="en-US" sz="3000" dirty="0" err="1">
                <a:solidFill>
                  <a:srgbClr val="000000"/>
                </a:solidFill>
                <a:latin typeface="Canva Sans"/>
              </a:rPr>
              <a:t>wird</a:t>
            </a:r>
            <a:r>
              <a:rPr lang="en-US" sz="3000" dirty="0">
                <a:solidFill>
                  <a:srgbClr val="000000"/>
                </a:solidFill>
                <a:latin typeface="Canva Sans"/>
              </a:rPr>
              <a:t> </a:t>
            </a:r>
            <a:r>
              <a:rPr lang="en-US" sz="3000" dirty="0" err="1">
                <a:solidFill>
                  <a:srgbClr val="000000"/>
                </a:solidFill>
                <a:latin typeface="Canva Sans"/>
              </a:rPr>
              <a:t>sie</a:t>
            </a:r>
            <a:r>
              <a:rPr lang="en-US" sz="3000" dirty="0">
                <a:solidFill>
                  <a:srgbClr val="000000"/>
                </a:solidFill>
                <a:latin typeface="Canva Sans"/>
              </a:rPr>
              <a:t> </a:t>
            </a:r>
            <a:r>
              <a:rPr lang="en-US" sz="3000" dirty="0" err="1">
                <a:solidFill>
                  <a:srgbClr val="000000"/>
                </a:solidFill>
                <a:latin typeface="Canva Sans"/>
              </a:rPr>
              <a:t>auf</a:t>
            </a:r>
            <a:r>
              <a:rPr lang="en-US" sz="3000" dirty="0">
                <a:solidFill>
                  <a:srgbClr val="000000"/>
                </a:solidFill>
                <a:latin typeface="Canva Sans"/>
              </a:rPr>
              <a:t> die </a:t>
            </a:r>
            <a:r>
              <a:rPr lang="en-US" sz="3000" dirty="0" err="1">
                <a:solidFill>
                  <a:srgbClr val="000000"/>
                </a:solidFill>
                <a:latin typeface="Canva Sans"/>
              </a:rPr>
              <a:t>Weide</a:t>
            </a:r>
            <a:r>
              <a:rPr lang="en-US" sz="3000" dirty="0">
                <a:solidFill>
                  <a:srgbClr val="000000"/>
                </a:solidFill>
                <a:latin typeface="Canva Sans"/>
              </a:rPr>
              <a:t> </a:t>
            </a:r>
            <a:r>
              <a:rPr lang="en-US" sz="3000" dirty="0" err="1">
                <a:solidFill>
                  <a:srgbClr val="000000"/>
                </a:solidFill>
                <a:latin typeface="Canva Sans"/>
              </a:rPr>
              <a:t>führen</a:t>
            </a:r>
            <a:r>
              <a:rPr lang="en-US" sz="3000" dirty="0">
                <a:solidFill>
                  <a:srgbClr val="000000"/>
                </a:solidFill>
                <a:latin typeface="Canva Sans"/>
              </a:rPr>
              <a:t> und </a:t>
            </a:r>
            <a:r>
              <a:rPr lang="en-US" sz="3000" dirty="0" err="1">
                <a:solidFill>
                  <a:srgbClr val="000000"/>
                </a:solidFill>
                <a:latin typeface="Canva Sans"/>
              </a:rPr>
              <a:t>für</a:t>
            </a:r>
            <a:r>
              <a:rPr lang="en-US" sz="3000" dirty="0">
                <a:solidFill>
                  <a:srgbClr val="000000"/>
                </a:solidFill>
                <a:latin typeface="Canva Sans"/>
              </a:rPr>
              <a:t> </a:t>
            </a:r>
            <a:r>
              <a:rPr lang="en-US" sz="3000" dirty="0" err="1">
                <a:solidFill>
                  <a:srgbClr val="000000"/>
                </a:solidFill>
                <a:latin typeface="Canva Sans"/>
              </a:rPr>
              <a:t>sie</a:t>
            </a:r>
            <a:r>
              <a:rPr lang="en-US" sz="3000" dirty="0">
                <a:solidFill>
                  <a:srgbClr val="000000"/>
                </a:solidFill>
                <a:latin typeface="Canva Sans"/>
              </a:rPr>
              <a:t> </a:t>
            </a:r>
            <a:r>
              <a:rPr lang="en-US" sz="3000" dirty="0" err="1">
                <a:solidFill>
                  <a:srgbClr val="000000"/>
                </a:solidFill>
                <a:latin typeface="Canva Sans"/>
              </a:rPr>
              <a:t>sorgen</a:t>
            </a:r>
            <a:r>
              <a:rPr lang="en-US" sz="3000" dirty="0">
                <a:solidFill>
                  <a:srgbClr val="000000"/>
                </a:solidFill>
                <a:latin typeface="Canva Sans"/>
              </a:rPr>
              <a:t>. </a:t>
            </a:r>
            <a:r>
              <a:rPr lang="en-US" sz="3000" dirty="0" err="1">
                <a:solidFill>
                  <a:srgbClr val="000000"/>
                </a:solidFill>
                <a:latin typeface="Canva Sans"/>
              </a:rPr>
              <a:t>Ich</a:t>
            </a:r>
            <a:r>
              <a:rPr lang="en-US" sz="3000" dirty="0">
                <a:solidFill>
                  <a:srgbClr val="000000"/>
                </a:solidFill>
                <a:latin typeface="Canva Sans"/>
              </a:rPr>
              <a:t>, </a:t>
            </a:r>
            <a:r>
              <a:rPr lang="en-US" sz="3000" dirty="0" err="1">
                <a:solidFill>
                  <a:srgbClr val="000000"/>
                </a:solidFill>
                <a:latin typeface="Canva Sans"/>
              </a:rPr>
              <a:t>der</a:t>
            </a:r>
            <a:r>
              <a:rPr lang="en-US" sz="3000" dirty="0">
                <a:solidFill>
                  <a:srgbClr val="000000"/>
                </a:solidFill>
                <a:latin typeface="Canva Sans"/>
              </a:rPr>
              <a:t> Herr, </a:t>
            </a:r>
            <a:r>
              <a:rPr lang="en-US" sz="3000" dirty="0" err="1">
                <a:solidFill>
                  <a:srgbClr val="000000"/>
                </a:solidFill>
                <a:latin typeface="Canva Sans"/>
              </a:rPr>
              <a:t>werde</a:t>
            </a:r>
            <a:r>
              <a:rPr lang="en-US" sz="3000" dirty="0">
                <a:solidFill>
                  <a:srgbClr val="000000"/>
                </a:solidFill>
                <a:latin typeface="Canva Sans"/>
              </a:rPr>
              <a:t> </a:t>
            </a:r>
            <a:r>
              <a:rPr lang="en-US" sz="3000" dirty="0" err="1">
                <a:solidFill>
                  <a:srgbClr val="000000"/>
                </a:solidFill>
                <a:latin typeface="Canva Sans"/>
              </a:rPr>
              <a:t>ihr</a:t>
            </a:r>
            <a:r>
              <a:rPr lang="en-US" sz="3000" dirty="0">
                <a:solidFill>
                  <a:srgbClr val="000000"/>
                </a:solidFill>
                <a:latin typeface="Canva Sans"/>
              </a:rPr>
              <a:t> Gott </a:t>
            </a:r>
            <a:r>
              <a:rPr lang="en-US" sz="3000" dirty="0" err="1">
                <a:solidFill>
                  <a:srgbClr val="000000"/>
                </a:solidFill>
                <a:latin typeface="Canva Sans"/>
              </a:rPr>
              <a:t>sein</a:t>
            </a:r>
            <a:r>
              <a:rPr lang="en-US" sz="3000" dirty="0">
                <a:solidFill>
                  <a:srgbClr val="000000"/>
                </a:solidFill>
                <a:latin typeface="Canva Sans"/>
              </a:rPr>
              <a:t>, und </a:t>
            </a:r>
            <a:r>
              <a:rPr lang="en-US" sz="3000" dirty="0" err="1">
                <a:solidFill>
                  <a:srgbClr val="000000"/>
                </a:solidFill>
                <a:latin typeface="Canva Sans"/>
              </a:rPr>
              <a:t>dieser</a:t>
            </a:r>
            <a:r>
              <a:rPr lang="en-US" sz="3000" dirty="0">
                <a:solidFill>
                  <a:srgbClr val="000000"/>
                </a:solidFill>
                <a:latin typeface="Canva Sans"/>
              </a:rPr>
              <a:t> </a:t>
            </a:r>
            <a:r>
              <a:rPr lang="en-US" sz="3000" dirty="0" err="1">
                <a:solidFill>
                  <a:srgbClr val="000000"/>
                </a:solidFill>
                <a:latin typeface="Canva Sans"/>
              </a:rPr>
              <a:t>neue</a:t>
            </a:r>
            <a:r>
              <a:rPr lang="en-US" sz="3000" dirty="0">
                <a:solidFill>
                  <a:srgbClr val="000000"/>
                </a:solidFill>
                <a:latin typeface="Canva Sans"/>
              </a:rPr>
              <a:t> David </a:t>
            </a:r>
            <a:r>
              <a:rPr lang="en-US" sz="3000" dirty="0" err="1">
                <a:solidFill>
                  <a:srgbClr val="000000"/>
                </a:solidFill>
                <a:latin typeface="Canva Sans"/>
              </a:rPr>
              <a:t>wird</a:t>
            </a:r>
            <a:r>
              <a:rPr lang="en-US" sz="3000" dirty="0">
                <a:solidFill>
                  <a:srgbClr val="000000"/>
                </a:solidFill>
                <a:latin typeface="Canva Sans"/>
              </a:rPr>
              <a:t> mitten </a:t>
            </a:r>
            <a:r>
              <a:rPr lang="en-US" sz="3000" dirty="0" err="1">
                <a:solidFill>
                  <a:srgbClr val="000000"/>
                </a:solidFill>
                <a:latin typeface="Canva Sans"/>
              </a:rPr>
              <a:t>unter</a:t>
            </a:r>
            <a:r>
              <a:rPr lang="en-US" sz="3000" dirty="0">
                <a:solidFill>
                  <a:srgbClr val="000000"/>
                </a:solidFill>
                <a:latin typeface="Canva Sans"/>
              </a:rPr>
              <a:t> </a:t>
            </a:r>
            <a:r>
              <a:rPr lang="en-US" sz="3000" dirty="0" err="1">
                <a:solidFill>
                  <a:srgbClr val="000000"/>
                </a:solidFill>
                <a:latin typeface="Canva Sans"/>
              </a:rPr>
              <a:t>ihnen</a:t>
            </a:r>
            <a:r>
              <a:rPr lang="en-US" sz="3000" dirty="0">
                <a:solidFill>
                  <a:srgbClr val="000000"/>
                </a:solidFill>
                <a:latin typeface="Canva Sans"/>
              </a:rPr>
              <a:t> </a:t>
            </a:r>
            <a:r>
              <a:rPr lang="en-US" sz="3000" dirty="0" err="1">
                <a:solidFill>
                  <a:srgbClr val="000000"/>
                </a:solidFill>
                <a:latin typeface="Canva Sans"/>
              </a:rPr>
              <a:t>leben</a:t>
            </a:r>
            <a:r>
              <a:rPr lang="en-US" sz="3000" dirty="0">
                <a:solidFill>
                  <a:srgbClr val="000000"/>
                </a:solidFill>
                <a:latin typeface="Canva Sans"/>
              </a:rPr>
              <a:t> und </a:t>
            </a:r>
            <a:r>
              <a:rPr lang="en-US" sz="3000" dirty="0" err="1">
                <a:solidFill>
                  <a:srgbClr val="000000"/>
                </a:solidFill>
                <a:latin typeface="Canva Sans"/>
              </a:rPr>
              <a:t>ihr</a:t>
            </a:r>
            <a:r>
              <a:rPr lang="en-US" sz="3000" dirty="0">
                <a:solidFill>
                  <a:srgbClr val="000000"/>
                </a:solidFill>
                <a:latin typeface="Canva Sans"/>
              </a:rPr>
              <a:t> König </a:t>
            </a:r>
            <a:r>
              <a:rPr lang="en-US" sz="3000" dirty="0" err="1">
                <a:solidFill>
                  <a:srgbClr val="000000"/>
                </a:solidFill>
                <a:latin typeface="Canva Sans"/>
              </a:rPr>
              <a:t>sein</a:t>
            </a:r>
            <a:r>
              <a:rPr lang="en-US" sz="3000" dirty="0">
                <a:solidFill>
                  <a:srgbClr val="000000"/>
                </a:solidFill>
                <a:latin typeface="Canva Sans"/>
              </a:rPr>
              <a:t>. </a:t>
            </a:r>
            <a:r>
              <a:rPr lang="en-US" sz="3000" dirty="0" err="1">
                <a:solidFill>
                  <a:srgbClr val="000000"/>
                </a:solidFill>
                <a:latin typeface="Canva Sans"/>
              </a:rPr>
              <a:t>Darauf</a:t>
            </a:r>
            <a:r>
              <a:rPr lang="en-US" sz="3000" dirty="0">
                <a:solidFill>
                  <a:srgbClr val="000000"/>
                </a:solidFill>
                <a:latin typeface="Canva Sans"/>
              </a:rPr>
              <a:t> </a:t>
            </a:r>
            <a:r>
              <a:rPr lang="en-US" sz="3000" dirty="0" err="1">
                <a:solidFill>
                  <a:srgbClr val="000000"/>
                </a:solidFill>
                <a:latin typeface="Canva Sans"/>
              </a:rPr>
              <a:t>gebe</a:t>
            </a:r>
            <a:r>
              <a:rPr lang="en-US" sz="3000" dirty="0">
                <a:solidFill>
                  <a:srgbClr val="000000"/>
                </a:solidFill>
                <a:latin typeface="Canva Sans"/>
              </a:rPr>
              <a:t> </a:t>
            </a:r>
            <a:r>
              <a:rPr lang="en-US" sz="3000" dirty="0" err="1">
                <a:solidFill>
                  <a:srgbClr val="000000"/>
                </a:solidFill>
                <a:latin typeface="Canva Sans"/>
              </a:rPr>
              <a:t>ich</a:t>
            </a:r>
            <a:r>
              <a:rPr lang="en-US" sz="3000" dirty="0">
                <a:solidFill>
                  <a:srgbClr val="000000"/>
                </a:solidFill>
                <a:latin typeface="Canva Sans"/>
              </a:rPr>
              <a:t>, </a:t>
            </a:r>
            <a:r>
              <a:rPr lang="en-US" sz="3000" dirty="0" err="1">
                <a:solidFill>
                  <a:srgbClr val="000000"/>
                </a:solidFill>
                <a:latin typeface="Canva Sans"/>
              </a:rPr>
              <a:t>der</a:t>
            </a:r>
            <a:r>
              <a:rPr lang="en-US" sz="3000" dirty="0">
                <a:solidFill>
                  <a:srgbClr val="000000"/>
                </a:solidFill>
                <a:latin typeface="Canva Sans"/>
              </a:rPr>
              <a:t> Herr, </a:t>
            </a:r>
            <a:r>
              <a:rPr lang="en-US" sz="3000" dirty="0" err="1">
                <a:solidFill>
                  <a:srgbClr val="000000"/>
                </a:solidFill>
                <a:latin typeface="Canva Sans"/>
              </a:rPr>
              <a:t>mein</a:t>
            </a:r>
            <a:r>
              <a:rPr lang="en-US" sz="3000" dirty="0">
                <a:solidFill>
                  <a:srgbClr val="000000"/>
                </a:solidFill>
                <a:latin typeface="Canva Sans"/>
              </a:rPr>
              <a:t> Wort. Ja, </a:t>
            </a:r>
            <a:r>
              <a:rPr lang="en-US" sz="3000" dirty="0" err="1">
                <a:solidFill>
                  <a:srgbClr val="000000"/>
                </a:solidFill>
                <a:latin typeface="Canva Sans"/>
              </a:rPr>
              <a:t>ich</a:t>
            </a:r>
            <a:r>
              <a:rPr lang="en-US" sz="3000" dirty="0">
                <a:solidFill>
                  <a:srgbClr val="000000"/>
                </a:solidFill>
                <a:latin typeface="Canva Sans"/>
              </a:rPr>
              <a:t> </a:t>
            </a:r>
            <a:r>
              <a:rPr lang="en-US" sz="3000" dirty="0" err="1">
                <a:solidFill>
                  <a:srgbClr val="000000"/>
                </a:solidFill>
                <a:latin typeface="Canva Sans"/>
              </a:rPr>
              <a:t>verspreche</a:t>
            </a:r>
            <a:r>
              <a:rPr lang="en-US" sz="3000" dirty="0">
                <a:solidFill>
                  <a:srgbClr val="000000"/>
                </a:solidFill>
                <a:latin typeface="Canva Sans"/>
              </a:rPr>
              <a:t>: </a:t>
            </a:r>
            <a:r>
              <a:rPr lang="en-US" sz="3000" dirty="0" err="1">
                <a:solidFill>
                  <a:srgbClr val="000000"/>
                </a:solidFill>
                <a:latin typeface="Canva Sans"/>
              </a:rPr>
              <a:t>Ich</a:t>
            </a:r>
            <a:r>
              <a:rPr lang="en-US" sz="3000" dirty="0">
                <a:solidFill>
                  <a:srgbClr val="000000"/>
                </a:solidFill>
                <a:latin typeface="Canva Sans"/>
              </a:rPr>
              <a:t> </a:t>
            </a:r>
            <a:r>
              <a:rPr lang="en-US" sz="3000" dirty="0" err="1">
                <a:solidFill>
                  <a:srgbClr val="000000"/>
                </a:solidFill>
                <a:latin typeface="Canva Sans"/>
              </a:rPr>
              <a:t>schließe</a:t>
            </a:r>
            <a:r>
              <a:rPr lang="en-US" sz="3000" dirty="0">
                <a:solidFill>
                  <a:srgbClr val="000000"/>
                </a:solidFill>
                <a:latin typeface="Canva Sans"/>
              </a:rPr>
              <a:t> </a:t>
            </a:r>
            <a:r>
              <a:rPr lang="en-US" sz="3000" dirty="0" err="1">
                <a:solidFill>
                  <a:srgbClr val="000000"/>
                </a:solidFill>
                <a:latin typeface="Canva Sans"/>
              </a:rPr>
              <a:t>einen</a:t>
            </a:r>
            <a:r>
              <a:rPr lang="en-US" sz="3000" dirty="0">
                <a:solidFill>
                  <a:srgbClr val="000000"/>
                </a:solidFill>
                <a:latin typeface="Canva Sans"/>
              </a:rPr>
              <a:t> Bund mit den </a:t>
            </a:r>
            <a:r>
              <a:rPr lang="en-US" sz="3000" dirty="0" err="1">
                <a:solidFill>
                  <a:srgbClr val="000000"/>
                </a:solidFill>
                <a:latin typeface="Canva Sans"/>
              </a:rPr>
              <a:t>Israeliten</a:t>
            </a:r>
            <a:r>
              <a:rPr lang="en-US" sz="3000" dirty="0">
                <a:solidFill>
                  <a:srgbClr val="000000"/>
                </a:solidFill>
                <a:latin typeface="Canva Sans"/>
              </a:rPr>
              <a:t> und </a:t>
            </a:r>
            <a:r>
              <a:rPr lang="en-US" sz="3000" dirty="0" err="1">
                <a:solidFill>
                  <a:srgbClr val="000000"/>
                </a:solidFill>
                <a:latin typeface="Canva Sans"/>
              </a:rPr>
              <a:t>gewähre</a:t>
            </a:r>
            <a:r>
              <a:rPr lang="en-US" sz="3000" dirty="0">
                <a:solidFill>
                  <a:srgbClr val="000000"/>
                </a:solidFill>
                <a:latin typeface="Canva Sans"/>
              </a:rPr>
              <a:t> </a:t>
            </a:r>
            <a:r>
              <a:rPr lang="en-US" sz="3000" dirty="0" err="1">
                <a:solidFill>
                  <a:srgbClr val="000000"/>
                </a:solidFill>
                <a:latin typeface="Canva Sans"/>
              </a:rPr>
              <a:t>ihnen</a:t>
            </a:r>
            <a:r>
              <a:rPr lang="en-US" sz="3000" dirty="0">
                <a:solidFill>
                  <a:srgbClr val="000000"/>
                </a:solidFill>
                <a:latin typeface="Canva Sans"/>
              </a:rPr>
              <a:t> </a:t>
            </a:r>
            <a:r>
              <a:rPr lang="en-US" sz="3000" dirty="0" err="1">
                <a:solidFill>
                  <a:srgbClr val="000000"/>
                </a:solidFill>
                <a:latin typeface="Canva Sans"/>
              </a:rPr>
              <a:t>meinen</a:t>
            </a:r>
            <a:r>
              <a:rPr lang="en-US" sz="3000" dirty="0">
                <a:solidFill>
                  <a:srgbClr val="000000"/>
                </a:solidFill>
                <a:latin typeface="Canva Sans"/>
              </a:rPr>
              <a:t> Frieden. Die </a:t>
            </a:r>
            <a:r>
              <a:rPr lang="en-US" sz="3000" dirty="0" err="1">
                <a:solidFill>
                  <a:srgbClr val="000000"/>
                </a:solidFill>
                <a:latin typeface="Canva Sans"/>
              </a:rPr>
              <a:t>Raubtiere</a:t>
            </a:r>
            <a:r>
              <a:rPr lang="en-US" sz="3000" dirty="0">
                <a:solidFill>
                  <a:srgbClr val="000000"/>
                </a:solidFill>
                <a:latin typeface="Canva Sans"/>
              </a:rPr>
              <a:t> </a:t>
            </a:r>
            <a:r>
              <a:rPr lang="en-US" sz="3000" dirty="0" err="1">
                <a:solidFill>
                  <a:srgbClr val="000000"/>
                </a:solidFill>
                <a:latin typeface="Canva Sans"/>
              </a:rPr>
              <a:t>verjage</a:t>
            </a:r>
            <a:r>
              <a:rPr lang="en-US" sz="3000" dirty="0">
                <a:solidFill>
                  <a:srgbClr val="000000"/>
                </a:solidFill>
                <a:latin typeface="Canva Sans"/>
              </a:rPr>
              <a:t> </a:t>
            </a:r>
            <a:r>
              <a:rPr lang="en-US" sz="3000" dirty="0" err="1">
                <a:solidFill>
                  <a:srgbClr val="000000"/>
                </a:solidFill>
                <a:latin typeface="Canva Sans"/>
              </a:rPr>
              <a:t>ich</a:t>
            </a:r>
            <a:r>
              <a:rPr lang="en-US" sz="3000" dirty="0">
                <a:solidFill>
                  <a:srgbClr val="000000"/>
                </a:solidFill>
                <a:latin typeface="Canva Sans"/>
              </a:rPr>
              <a:t> </a:t>
            </a:r>
            <a:r>
              <a:rPr lang="en-US" sz="3000" dirty="0" err="1">
                <a:solidFill>
                  <a:srgbClr val="000000"/>
                </a:solidFill>
                <a:latin typeface="Canva Sans"/>
              </a:rPr>
              <a:t>aus</a:t>
            </a:r>
            <a:r>
              <a:rPr lang="en-US" sz="3000" dirty="0">
                <a:solidFill>
                  <a:srgbClr val="000000"/>
                </a:solidFill>
                <a:latin typeface="Canva Sans"/>
              </a:rPr>
              <a:t> dem Land; </a:t>
            </a:r>
            <a:r>
              <a:rPr lang="en-US" sz="3000" dirty="0" err="1">
                <a:solidFill>
                  <a:srgbClr val="000000"/>
                </a:solidFill>
                <a:latin typeface="Canva Sans"/>
              </a:rPr>
              <a:t>dann</a:t>
            </a:r>
            <a:r>
              <a:rPr lang="en-US" sz="3000" dirty="0">
                <a:solidFill>
                  <a:srgbClr val="000000"/>
                </a:solidFill>
                <a:latin typeface="Canva Sans"/>
              </a:rPr>
              <a:t> </a:t>
            </a:r>
            <a:r>
              <a:rPr lang="en-US" sz="3000" dirty="0" err="1">
                <a:solidFill>
                  <a:srgbClr val="000000"/>
                </a:solidFill>
                <a:latin typeface="Canva Sans"/>
              </a:rPr>
              <a:t>können</a:t>
            </a:r>
            <a:r>
              <a:rPr lang="en-US" sz="3000" dirty="0">
                <a:solidFill>
                  <a:srgbClr val="000000"/>
                </a:solidFill>
                <a:latin typeface="Canva Sans"/>
              </a:rPr>
              <a:t> die </a:t>
            </a:r>
            <a:r>
              <a:rPr lang="en-US" sz="3000" dirty="0" err="1">
                <a:solidFill>
                  <a:srgbClr val="000000"/>
                </a:solidFill>
                <a:latin typeface="Canva Sans"/>
              </a:rPr>
              <a:t>Menschen</a:t>
            </a:r>
            <a:r>
              <a:rPr lang="en-US" sz="3000" dirty="0">
                <a:solidFill>
                  <a:srgbClr val="000000"/>
                </a:solidFill>
                <a:latin typeface="Canva Sans"/>
              </a:rPr>
              <a:t> </a:t>
            </a:r>
            <a:r>
              <a:rPr lang="en-US" sz="3000" dirty="0" err="1">
                <a:solidFill>
                  <a:srgbClr val="000000"/>
                </a:solidFill>
                <a:latin typeface="Canva Sans"/>
              </a:rPr>
              <a:t>sogar</a:t>
            </a:r>
            <a:r>
              <a:rPr lang="en-US" sz="3000" dirty="0">
                <a:solidFill>
                  <a:srgbClr val="000000"/>
                </a:solidFill>
                <a:latin typeface="Canva Sans"/>
              </a:rPr>
              <a:t> </a:t>
            </a:r>
            <a:r>
              <a:rPr lang="en-US" sz="3000" dirty="0" err="1">
                <a:solidFill>
                  <a:srgbClr val="000000"/>
                </a:solidFill>
                <a:latin typeface="Canva Sans"/>
              </a:rPr>
              <a:t>ohne</a:t>
            </a:r>
            <a:r>
              <a:rPr lang="en-US" sz="3000" dirty="0">
                <a:solidFill>
                  <a:srgbClr val="000000"/>
                </a:solidFill>
                <a:latin typeface="Canva Sans"/>
              </a:rPr>
              <a:t> Angst in </a:t>
            </a:r>
            <a:r>
              <a:rPr lang="en-US" sz="3000" dirty="0" err="1">
                <a:solidFill>
                  <a:srgbClr val="000000"/>
                </a:solidFill>
                <a:latin typeface="Canva Sans"/>
              </a:rPr>
              <a:t>der</a:t>
            </a:r>
            <a:r>
              <a:rPr lang="en-US" sz="3000" dirty="0">
                <a:solidFill>
                  <a:srgbClr val="000000"/>
                </a:solidFill>
                <a:latin typeface="Canva Sans"/>
              </a:rPr>
              <a:t> </a:t>
            </a:r>
            <a:r>
              <a:rPr lang="en-US" sz="3000" dirty="0" err="1">
                <a:solidFill>
                  <a:srgbClr val="000000"/>
                </a:solidFill>
                <a:latin typeface="Canva Sans"/>
              </a:rPr>
              <a:t>Wüste</a:t>
            </a:r>
            <a:r>
              <a:rPr lang="en-US" sz="3000" dirty="0">
                <a:solidFill>
                  <a:srgbClr val="000000"/>
                </a:solidFill>
                <a:latin typeface="Canva Sans"/>
              </a:rPr>
              <a:t> </a:t>
            </a:r>
            <a:r>
              <a:rPr lang="en-US" sz="3000" dirty="0" err="1">
                <a:solidFill>
                  <a:srgbClr val="000000"/>
                </a:solidFill>
                <a:latin typeface="Canva Sans"/>
              </a:rPr>
              <a:t>leben</a:t>
            </a:r>
            <a:r>
              <a:rPr lang="en-US" sz="3000" dirty="0">
                <a:solidFill>
                  <a:srgbClr val="000000"/>
                </a:solidFill>
                <a:latin typeface="Canva Sans"/>
              </a:rPr>
              <a:t> und in den </a:t>
            </a:r>
            <a:r>
              <a:rPr lang="en-US" sz="3000" dirty="0" err="1">
                <a:solidFill>
                  <a:srgbClr val="000000"/>
                </a:solidFill>
                <a:latin typeface="Canva Sans"/>
              </a:rPr>
              <a:t>Wäldern</a:t>
            </a:r>
            <a:r>
              <a:rPr lang="en-US" sz="3000" dirty="0">
                <a:solidFill>
                  <a:srgbClr val="000000"/>
                </a:solidFill>
                <a:latin typeface="Canva Sans"/>
              </a:rPr>
              <a:t> </a:t>
            </a:r>
            <a:r>
              <a:rPr lang="en-US" sz="3000" dirty="0" err="1">
                <a:solidFill>
                  <a:srgbClr val="000000"/>
                </a:solidFill>
                <a:latin typeface="Canva Sans"/>
              </a:rPr>
              <a:t>schlafen</a:t>
            </a:r>
            <a:r>
              <a:rPr lang="en-US" sz="3000" dirty="0">
                <a:solidFill>
                  <a:srgbClr val="000000"/>
                </a:solidFill>
                <a:latin typeface="Canva Sans"/>
              </a:rPr>
              <a:t>.… </a:t>
            </a:r>
          </a:p>
          <a:p>
            <a:pPr algn="just">
              <a:lnSpc>
                <a:spcPts val="4200"/>
              </a:lnSpc>
            </a:pPr>
            <a:endParaRPr lang="en-US" sz="3000" dirty="0">
              <a:solidFill>
                <a:srgbClr val="000000"/>
              </a:solidFill>
              <a:latin typeface="Canva Sans"/>
            </a:endParaRPr>
          </a:p>
          <a:p>
            <a:pPr algn="just">
              <a:lnSpc>
                <a:spcPts val="4200"/>
              </a:lnSpc>
            </a:pPr>
            <a:endParaRPr lang="en-US" sz="3000" dirty="0">
              <a:solidFill>
                <a:srgbClr val="000000"/>
              </a:solidFill>
              <a:latin typeface="Canva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5350760"/>
          </a:xfrm>
          <a:prstGeom prst="rect">
            <a:avLst/>
          </a:prstGeom>
        </p:spPr>
        <p:txBody>
          <a:bodyPr lIns="0" tIns="0" rIns="0" bIns="0" rtlCol="0" anchor="t">
            <a:spAutoFit/>
          </a:bodyPr>
          <a:lstStyle/>
          <a:p>
            <a:pPr algn="just">
              <a:lnSpc>
                <a:spcPts val="4200"/>
              </a:lnSpc>
            </a:pPr>
            <a:r>
              <a:rPr lang="en-US" sz="3000" dirty="0" err="1">
                <a:solidFill>
                  <a:srgbClr val="000000"/>
                </a:solidFill>
                <a:latin typeface="Canva Sans"/>
              </a:rPr>
              <a:t>Hesekiel</a:t>
            </a:r>
            <a:r>
              <a:rPr lang="en-US" sz="3000" dirty="0">
                <a:solidFill>
                  <a:srgbClr val="000000"/>
                </a:solidFill>
                <a:latin typeface="Canva Sans"/>
              </a:rPr>
              <a:t> 34,23-27 </a:t>
            </a:r>
            <a:endParaRPr lang="de-DE" sz="3000" dirty="0">
              <a:solidFill>
                <a:srgbClr val="000000"/>
              </a:solidFill>
              <a:latin typeface="Canva Sans"/>
            </a:endParaRPr>
          </a:p>
          <a:p>
            <a:pPr algn="just">
              <a:lnSpc>
                <a:spcPts val="4200"/>
              </a:lnSpc>
            </a:pPr>
            <a:r>
              <a:rPr lang="de-DE" sz="3000" dirty="0">
                <a:solidFill>
                  <a:srgbClr val="000000"/>
                </a:solidFill>
                <a:latin typeface="Canva Sans"/>
              </a:rPr>
              <a:t>… </a:t>
            </a:r>
            <a:r>
              <a:rPr lang="en-US" sz="3000" dirty="0" err="1">
                <a:solidFill>
                  <a:srgbClr val="000000"/>
                </a:solidFill>
                <a:latin typeface="Canva Sans"/>
              </a:rPr>
              <a:t>Ich</a:t>
            </a:r>
            <a:r>
              <a:rPr lang="en-US" sz="3000" dirty="0">
                <a:solidFill>
                  <a:srgbClr val="000000"/>
                </a:solidFill>
                <a:latin typeface="Canva Sans"/>
              </a:rPr>
              <a:t> </a:t>
            </a:r>
            <a:r>
              <a:rPr lang="en-US" sz="3000" dirty="0" err="1">
                <a:solidFill>
                  <a:srgbClr val="000000"/>
                </a:solidFill>
                <a:latin typeface="Canva Sans"/>
              </a:rPr>
              <a:t>segne</a:t>
            </a:r>
            <a:r>
              <a:rPr lang="en-US" sz="3000" dirty="0">
                <a:solidFill>
                  <a:srgbClr val="000000"/>
                </a:solidFill>
                <a:latin typeface="Canva Sans"/>
              </a:rPr>
              <a:t> </a:t>
            </a:r>
            <a:r>
              <a:rPr lang="en-US" sz="3000" dirty="0" err="1">
                <a:solidFill>
                  <a:srgbClr val="000000"/>
                </a:solidFill>
                <a:latin typeface="Canva Sans"/>
              </a:rPr>
              <a:t>sie</a:t>
            </a:r>
            <a:r>
              <a:rPr lang="en-US" sz="3000" dirty="0">
                <a:solidFill>
                  <a:srgbClr val="000000"/>
                </a:solidFill>
                <a:latin typeface="Canva Sans"/>
              </a:rPr>
              <a:t> und das </a:t>
            </a:r>
            <a:r>
              <a:rPr lang="en-US" sz="3000" dirty="0" err="1">
                <a:solidFill>
                  <a:srgbClr val="000000"/>
                </a:solidFill>
                <a:latin typeface="Canva Sans"/>
              </a:rPr>
              <a:t>ganze</a:t>
            </a:r>
            <a:r>
              <a:rPr lang="en-US" sz="3000" dirty="0">
                <a:solidFill>
                  <a:srgbClr val="000000"/>
                </a:solidFill>
                <a:latin typeface="Canva Sans"/>
              </a:rPr>
              <a:t> Land </a:t>
            </a:r>
            <a:r>
              <a:rPr lang="en-US" sz="3000" dirty="0" err="1">
                <a:solidFill>
                  <a:srgbClr val="000000"/>
                </a:solidFill>
                <a:latin typeface="Canva Sans"/>
              </a:rPr>
              <a:t>rund</a:t>
            </a:r>
            <a:r>
              <a:rPr lang="en-US" sz="3000" dirty="0">
                <a:solidFill>
                  <a:srgbClr val="000000"/>
                </a:solidFill>
                <a:latin typeface="Canva Sans"/>
              </a:rPr>
              <a:t> um </a:t>
            </a:r>
            <a:r>
              <a:rPr lang="en-US" sz="3000" dirty="0" err="1">
                <a:solidFill>
                  <a:srgbClr val="000000"/>
                </a:solidFill>
                <a:latin typeface="Canva Sans"/>
              </a:rPr>
              <a:t>meinen</a:t>
            </a:r>
            <a:r>
              <a:rPr lang="en-US" sz="3000" dirty="0">
                <a:solidFill>
                  <a:srgbClr val="000000"/>
                </a:solidFill>
                <a:latin typeface="Canva Sans"/>
              </a:rPr>
              <a:t> </a:t>
            </a:r>
            <a:r>
              <a:rPr lang="en-US" sz="3000" dirty="0" err="1">
                <a:solidFill>
                  <a:srgbClr val="000000"/>
                </a:solidFill>
                <a:latin typeface="Canva Sans"/>
              </a:rPr>
              <a:t>heiligen</a:t>
            </a:r>
            <a:r>
              <a:rPr lang="en-US" sz="3000" dirty="0">
                <a:solidFill>
                  <a:srgbClr val="000000"/>
                </a:solidFill>
                <a:latin typeface="Canva Sans"/>
              </a:rPr>
              <a:t> Berg. </a:t>
            </a:r>
            <a:r>
              <a:rPr lang="en-US" sz="3000" dirty="0" err="1">
                <a:solidFill>
                  <a:srgbClr val="000000"/>
                </a:solidFill>
                <a:latin typeface="Canva Sans"/>
              </a:rPr>
              <a:t>Zur</a:t>
            </a:r>
            <a:r>
              <a:rPr lang="en-US" sz="3000" dirty="0">
                <a:solidFill>
                  <a:srgbClr val="000000"/>
                </a:solidFill>
                <a:latin typeface="Canva Sans"/>
              </a:rPr>
              <a:t> </a:t>
            </a:r>
            <a:r>
              <a:rPr lang="en-US" sz="3000" dirty="0" err="1">
                <a:solidFill>
                  <a:srgbClr val="000000"/>
                </a:solidFill>
                <a:latin typeface="Canva Sans"/>
              </a:rPr>
              <a:t>rechten</a:t>
            </a:r>
            <a:r>
              <a:rPr lang="en-US" sz="3000" dirty="0">
                <a:solidFill>
                  <a:srgbClr val="000000"/>
                </a:solidFill>
                <a:latin typeface="Canva Sans"/>
              </a:rPr>
              <a:t> </a:t>
            </a:r>
            <a:r>
              <a:rPr lang="en-US" sz="3000" dirty="0" err="1">
                <a:solidFill>
                  <a:srgbClr val="000000"/>
                </a:solidFill>
                <a:latin typeface="Canva Sans"/>
              </a:rPr>
              <a:t>Zeit</a:t>
            </a:r>
            <a:r>
              <a:rPr lang="en-US" sz="3000" dirty="0">
                <a:solidFill>
                  <a:srgbClr val="000000"/>
                </a:solidFill>
                <a:latin typeface="Canva Sans"/>
              </a:rPr>
              <a:t> </a:t>
            </a:r>
            <a:r>
              <a:rPr lang="en-US" sz="3000" dirty="0" err="1">
                <a:solidFill>
                  <a:srgbClr val="000000"/>
                </a:solidFill>
                <a:latin typeface="Canva Sans"/>
              </a:rPr>
              <a:t>lasse</a:t>
            </a:r>
            <a:r>
              <a:rPr lang="en-US" sz="3000" dirty="0">
                <a:solidFill>
                  <a:srgbClr val="000000"/>
                </a:solidFill>
                <a:latin typeface="Canva Sans"/>
              </a:rPr>
              <a:t> </a:t>
            </a:r>
            <a:r>
              <a:rPr lang="en-US" sz="3000" dirty="0" err="1">
                <a:solidFill>
                  <a:srgbClr val="000000"/>
                </a:solidFill>
                <a:latin typeface="Canva Sans"/>
              </a:rPr>
              <a:t>ich</a:t>
            </a:r>
            <a:r>
              <a:rPr lang="en-US" sz="3000" dirty="0">
                <a:solidFill>
                  <a:srgbClr val="000000"/>
                </a:solidFill>
                <a:latin typeface="Canva Sans"/>
              </a:rPr>
              <a:t> </a:t>
            </a:r>
            <a:r>
              <a:rPr lang="en-US" sz="3000" dirty="0" err="1">
                <a:solidFill>
                  <a:srgbClr val="000000"/>
                </a:solidFill>
                <a:latin typeface="Canva Sans"/>
              </a:rPr>
              <a:t>heilsamen</a:t>
            </a:r>
            <a:r>
              <a:rPr lang="en-US" sz="3000" dirty="0">
                <a:solidFill>
                  <a:srgbClr val="000000"/>
                </a:solidFill>
                <a:latin typeface="Canva Sans"/>
              </a:rPr>
              <a:t> </a:t>
            </a:r>
            <a:r>
              <a:rPr lang="en-US" sz="3000" dirty="0" err="1">
                <a:solidFill>
                  <a:srgbClr val="000000"/>
                </a:solidFill>
                <a:latin typeface="Canva Sans"/>
              </a:rPr>
              <a:t>Regen</a:t>
            </a:r>
            <a:r>
              <a:rPr lang="en-US" sz="3000" dirty="0">
                <a:solidFill>
                  <a:srgbClr val="000000"/>
                </a:solidFill>
                <a:latin typeface="Canva Sans"/>
              </a:rPr>
              <a:t> fallen, </a:t>
            </a:r>
            <a:r>
              <a:rPr lang="en-US" sz="3000" dirty="0" err="1">
                <a:solidFill>
                  <a:srgbClr val="000000"/>
                </a:solidFill>
                <a:latin typeface="Canva Sans"/>
              </a:rPr>
              <a:t>damit</a:t>
            </a:r>
            <a:r>
              <a:rPr lang="en-US" sz="3000" dirty="0">
                <a:solidFill>
                  <a:srgbClr val="000000"/>
                </a:solidFill>
                <a:latin typeface="Canva Sans"/>
              </a:rPr>
              <a:t> die </a:t>
            </a:r>
            <a:r>
              <a:rPr lang="en-US" sz="3000" dirty="0" err="1">
                <a:solidFill>
                  <a:srgbClr val="000000"/>
                </a:solidFill>
                <a:latin typeface="Canva Sans"/>
              </a:rPr>
              <a:t>Bäume</a:t>
            </a:r>
            <a:r>
              <a:rPr lang="en-US" sz="3000" dirty="0">
                <a:solidFill>
                  <a:srgbClr val="000000"/>
                </a:solidFill>
                <a:latin typeface="Canva Sans"/>
              </a:rPr>
              <a:t> viele </a:t>
            </a:r>
            <a:r>
              <a:rPr lang="en-US" sz="3000" dirty="0" err="1">
                <a:solidFill>
                  <a:srgbClr val="000000"/>
                </a:solidFill>
                <a:latin typeface="Canva Sans"/>
              </a:rPr>
              <a:t>Früchte</a:t>
            </a:r>
            <a:r>
              <a:rPr lang="en-US" sz="3000" dirty="0">
                <a:solidFill>
                  <a:srgbClr val="000000"/>
                </a:solidFill>
                <a:latin typeface="Canva Sans"/>
              </a:rPr>
              <a:t> </a:t>
            </a:r>
            <a:r>
              <a:rPr lang="en-US" sz="3000" dirty="0" err="1">
                <a:solidFill>
                  <a:srgbClr val="000000"/>
                </a:solidFill>
                <a:latin typeface="Canva Sans"/>
              </a:rPr>
              <a:t>tragen</a:t>
            </a:r>
            <a:r>
              <a:rPr lang="en-US" sz="3000" dirty="0">
                <a:solidFill>
                  <a:srgbClr val="000000"/>
                </a:solidFill>
                <a:latin typeface="Canva Sans"/>
              </a:rPr>
              <a:t> und die </a:t>
            </a:r>
            <a:r>
              <a:rPr lang="en-US" sz="3000" dirty="0" err="1">
                <a:solidFill>
                  <a:srgbClr val="000000"/>
                </a:solidFill>
                <a:latin typeface="Canva Sans"/>
              </a:rPr>
              <a:t>Felder</a:t>
            </a:r>
            <a:r>
              <a:rPr lang="en-US" sz="3000" dirty="0">
                <a:solidFill>
                  <a:srgbClr val="000000"/>
                </a:solidFill>
                <a:latin typeface="Canva Sans"/>
              </a:rPr>
              <a:t> </a:t>
            </a:r>
            <a:r>
              <a:rPr lang="en-US" sz="3000" dirty="0" err="1">
                <a:solidFill>
                  <a:srgbClr val="000000"/>
                </a:solidFill>
                <a:latin typeface="Canva Sans"/>
              </a:rPr>
              <a:t>reichen</a:t>
            </a:r>
            <a:r>
              <a:rPr lang="en-US" sz="3000" dirty="0">
                <a:solidFill>
                  <a:srgbClr val="000000"/>
                </a:solidFill>
                <a:latin typeface="Canva Sans"/>
              </a:rPr>
              <a:t> </a:t>
            </a:r>
            <a:r>
              <a:rPr lang="en-US" sz="3000" dirty="0" err="1">
                <a:solidFill>
                  <a:srgbClr val="000000"/>
                </a:solidFill>
                <a:latin typeface="Canva Sans"/>
              </a:rPr>
              <a:t>Ertrag</a:t>
            </a:r>
            <a:r>
              <a:rPr lang="en-US" sz="3000" dirty="0">
                <a:solidFill>
                  <a:srgbClr val="000000"/>
                </a:solidFill>
                <a:latin typeface="Canva Sans"/>
              </a:rPr>
              <a:t> </a:t>
            </a:r>
            <a:r>
              <a:rPr lang="en-US" sz="3000" dirty="0" err="1">
                <a:solidFill>
                  <a:srgbClr val="000000"/>
                </a:solidFill>
                <a:latin typeface="Canva Sans"/>
              </a:rPr>
              <a:t>bringen</a:t>
            </a:r>
            <a:r>
              <a:rPr lang="en-US" sz="3000" dirty="0">
                <a:solidFill>
                  <a:srgbClr val="000000"/>
                </a:solidFill>
                <a:latin typeface="Canva Sans"/>
              </a:rPr>
              <a:t>. Ja, </a:t>
            </a:r>
            <a:r>
              <a:rPr lang="en-US" sz="3000" dirty="0" err="1">
                <a:solidFill>
                  <a:srgbClr val="000000"/>
                </a:solidFill>
                <a:latin typeface="Canva Sans"/>
              </a:rPr>
              <a:t>mein</a:t>
            </a:r>
            <a:r>
              <a:rPr lang="en-US" sz="3000" dirty="0">
                <a:solidFill>
                  <a:srgbClr val="000000"/>
                </a:solidFill>
                <a:latin typeface="Canva Sans"/>
              </a:rPr>
              <a:t> Volk </a:t>
            </a:r>
            <a:r>
              <a:rPr lang="en-US" sz="3000" dirty="0" err="1">
                <a:solidFill>
                  <a:srgbClr val="000000"/>
                </a:solidFill>
                <a:latin typeface="Canva Sans"/>
              </a:rPr>
              <a:t>wird</a:t>
            </a:r>
            <a:r>
              <a:rPr lang="en-US" sz="3000" dirty="0">
                <a:solidFill>
                  <a:srgbClr val="000000"/>
                </a:solidFill>
                <a:latin typeface="Canva Sans"/>
              </a:rPr>
              <a:t> </a:t>
            </a:r>
            <a:r>
              <a:rPr lang="en-US" sz="3000" dirty="0" err="1">
                <a:solidFill>
                  <a:srgbClr val="000000"/>
                </a:solidFill>
                <a:latin typeface="Canva Sans"/>
              </a:rPr>
              <a:t>vollkommen</a:t>
            </a:r>
            <a:r>
              <a:rPr lang="en-US" sz="3000" dirty="0">
                <a:solidFill>
                  <a:srgbClr val="000000"/>
                </a:solidFill>
                <a:latin typeface="Canva Sans"/>
              </a:rPr>
              <a:t> </a:t>
            </a:r>
            <a:r>
              <a:rPr lang="en-US" sz="3000" dirty="0" err="1">
                <a:solidFill>
                  <a:srgbClr val="000000"/>
                </a:solidFill>
                <a:latin typeface="Canva Sans"/>
              </a:rPr>
              <a:t>sicher</a:t>
            </a:r>
            <a:r>
              <a:rPr lang="en-US" sz="3000" dirty="0">
                <a:solidFill>
                  <a:srgbClr val="000000"/>
                </a:solidFill>
                <a:latin typeface="Canva Sans"/>
              </a:rPr>
              <a:t> in </a:t>
            </a:r>
            <a:r>
              <a:rPr lang="en-US" sz="3000" dirty="0" err="1">
                <a:solidFill>
                  <a:srgbClr val="000000"/>
                </a:solidFill>
                <a:latin typeface="Canva Sans"/>
              </a:rPr>
              <a:t>seinem</a:t>
            </a:r>
            <a:r>
              <a:rPr lang="en-US" sz="3000" dirty="0">
                <a:solidFill>
                  <a:srgbClr val="000000"/>
                </a:solidFill>
                <a:latin typeface="Canva Sans"/>
              </a:rPr>
              <a:t> Land </a:t>
            </a:r>
            <a:r>
              <a:rPr lang="en-US" sz="3000" dirty="0" err="1">
                <a:solidFill>
                  <a:srgbClr val="000000"/>
                </a:solidFill>
                <a:latin typeface="Canva Sans"/>
              </a:rPr>
              <a:t>wohnen</a:t>
            </a:r>
            <a:r>
              <a:rPr lang="en-US" sz="3000" dirty="0">
                <a:solidFill>
                  <a:srgbClr val="000000"/>
                </a:solidFill>
                <a:latin typeface="Canva Sans"/>
              </a:rPr>
              <a:t>. </a:t>
            </a:r>
            <a:r>
              <a:rPr lang="en-US" sz="3000" dirty="0" err="1">
                <a:solidFill>
                  <a:srgbClr val="000000"/>
                </a:solidFill>
                <a:latin typeface="Canva Sans"/>
              </a:rPr>
              <a:t>Ich</a:t>
            </a:r>
            <a:r>
              <a:rPr lang="en-US" sz="3000" dirty="0">
                <a:solidFill>
                  <a:srgbClr val="000000"/>
                </a:solidFill>
                <a:latin typeface="Canva Sans"/>
              </a:rPr>
              <a:t> </a:t>
            </a:r>
            <a:r>
              <a:rPr lang="en-US" sz="3000" dirty="0" err="1">
                <a:solidFill>
                  <a:srgbClr val="000000"/>
                </a:solidFill>
                <a:latin typeface="Canva Sans"/>
              </a:rPr>
              <a:t>zerbreche</a:t>
            </a:r>
            <a:r>
              <a:rPr lang="en-US" sz="3000" dirty="0">
                <a:solidFill>
                  <a:srgbClr val="000000"/>
                </a:solidFill>
                <a:latin typeface="Canva Sans"/>
              </a:rPr>
              <a:t> das </a:t>
            </a:r>
            <a:r>
              <a:rPr lang="en-US" sz="3000" dirty="0" err="1">
                <a:solidFill>
                  <a:srgbClr val="000000"/>
                </a:solidFill>
                <a:latin typeface="Canva Sans"/>
              </a:rPr>
              <a:t>harte</a:t>
            </a:r>
            <a:r>
              <a:rPr lang="en-US" sz="3000" dirty="0">
                <a:solidFill>
                  <a:srgbClr val="000000"/>
                </a:solidFill>
                <a:latin typeface="Canva Sans"/>
              </a:rPr>
              <a:t> </a:t>
            </a:r>
            <a:r>
              <a:rPr lang="en-US" sz="3000" dirty="0" err="1">
                <a:solidFill>
                  <a:srgbClr val="000000"/>
                </a:solidFill>
                <a:latin typeface="Canva Sans"/>
              </a:rPr>
              <a:t>Joch</a:t>
            </a:r>
            <a:r>
              <a:rPr lang="en-US" sz="3000" dirty="0">
                <a:solidFill>
                  <a:srgbClr val="000000"/>
                </a:solidFill>
                <a:latin typeface="Canva Sans"/>
              </a:rPr>
              <a:t>, das </a:t>
            </a:r>
            <a:r>
              <a:rPr lang="en-US" sz="3000" dirty="0" err="1">
                <a:solidFill>
                  <a:srgbClr val="000000"/>
                </a:solidFill>
                <a:latin typeface="Canva Sans"/>
              </a:rPr>
              <a:t>auf</a:t>
            </a:r>
            <a:r>
              <a:rPr lang="en-US" sz="3000" dirty="0">
                <a:solidFill>
                  <a:srgbClr val="000000"/>
                </a:solidFill>
                <a:latin typeface="Canva Sans"/>
              </a:rPr>
              <a:t> </a:t>
            </a:r>
            <a:r>
              <a:rPr lang="en-US" sz="3000" dirty="0" err="1">
                <a:solidFill>
                  <a:srgbClr val="000000"/>
                </a:solidFill>
                <a:latin typeface="Canva Sans"/>
              </a:rPr>
              <a:t>ihnen</a:t>
            </a:r>
            <a:r>
              <a:rPr lang="en-US" sz="3000" dirty="0">
                <a:solidFill>
                  <a:srgbClr val="000000"/>
                </a:solidFill>
                <a:latin typeface="Canva Sans"/>
              </a:rPr>
              <a:t> </a:t>
            </a:r>
            <a:r>
              <a:rPr lang="en-US" sz="3000" dirty="0" err="1">
                <a:solidFill>
                  <a:srgbClr val="000000"/>
                </a:solidFill>
                <a:latin typeface="Canva Sans"/>
              </a:rPr>
              <a:t>lastet</a:t>
            </a:r>
            <a:r>
              <a:rPr lang="en-US" sz="3000" dirty="0">
                <a:solidFill>
                  <a:srgbClr val="000000"/>
                </a:solidFill>
                <a:latin typeface="Canva Sans"/>
              </a:rPr>
              <a:t>, und </a:t>
            </a:r>
            <a:r>
              <a:rPr lang="en-US" sz="3000" dirty="0" err="1">
                <a:solidFill>
                  <a:srgbClr val="000000"/>
                </a:solidFill>
                <a:latin typeface="Canva Sans"/>
              </a:rPr>
              <a:t>rette</a:t>
            </a:r>
            <a:r>
              <a:rPr lang="en-US" sz="3000" dirty="0">
                <a:solidFill>
                  <a:srgbClr val="000000"/>
                </a:solidFill>
                <a:latin typeface="Canva Sans"/>
              </a:rPr>
              <a:t> </a:t>
            </a:r>
            <a:r>
              <a:rPr lang="en-US" sz="3000" dirty="0" err="1">
                <a:solidFill>
                  <a:srgbClr val="000000"/>
                </a:solidFill>
                <a:latin typeface="Canva Sans"/>
              </a:rPr>
              <a:t>sie</a:t>
            </a:r>
            <a:r>
              <a:rPr lang="en-US" sz="3000" dirty="0">
                <a:solidFill>
                  <a:srgbClr val="000000"/>
                </a:solidFill>
                <a:latin typeface="Canva Sans"/>
              </a:rPr>
              <a:t> </a:t>
            </a:r>
            <a:r>
              <a:rPr lang="en-US" sz="3000" dirty="0" err="1">
                <a:solidFill>
                  <a:srgbClr val="000000"/>
                </a:solidFill>
                <a:latin typeface="Canva Sans"/>
              </a:rPr>
              <a:t>aus</a:t>
            </a:r>
            <a:r>
              <a:rPr lang="en-US" sz="3000" dirty="0">
                <a:solidFill>
                  <a:srgbClr val="000000"/>
                </a:solidFill>
                <a:latin typeface="Canva Sans"/>
              </a:rPr>
              <a:t> </a:t>
            </a:r>
            <a:r>
              <a:rPr lang="en-US" sz="3000" dirty="0" err="1">
                <a:solidFill>
                  <a:srgbClr val="000000"/>
                </a:solidFill>
                <a:latin typeface="Canva Sans"/>
              </a:rPr>
              <a:t>der</a:t>
            </a:r>
            <a:r>
              <a:rPr lang="en-US" sz="3000" dirty="0">
                <a:solidFill>
                  <a:srgbClr val="000000"/>
                </a:solidFill>
                <a:latin typeface="Canva Sans"/>
              </a:rPr>
              <a:t> </a:t>
            </a:r>
            <a:r>
              <a:rPr lang="en-US" sz="3000" dirty="0" err="1">
                <a:solidFill>
                  <a:srgbClr val="000000"/>
                </a:solidFill>
                <a:latin typeface="Canva Sans"/>
              </a:rPr>
              <a:t>Gewalt</a:t>
            </a:r>
            <a:r>
              <a:rPr lang="en-US" sz="3000" dirty="0">
                <a:solidFill>
                  <a:srgbClr val="000000"/>
                </a:solidFill>
                <a:latin typeface="Canva Sans"/>
              </a:rPr>
              <a:t> </a:t>
            </a:r>
            <a:r>
              <a:rPr lang="en-US" sz="3000" dirty="0" err="1">
                <a:solidFill>
                  <a:srgbClr val="000000"/>
                </a:solidFill>
                <a:latin typeface="Canva Sans"/>
              </a:rPr>
              <a:t>ihrer</a:t>
            </a:r>
            <a:r>
              <a:rPr lang="en-US" sz="3000" dirty="0">
                <a:solidFill>
                  <a:srgbClr val="000000"/>
                </a:solidFill>
                <a:latin typeface="Canva Sans"/>
              </a:rPr>
              <a:t> </a:t>
            </a:r>
            <a:r>
              <a:rPr lang="en-US" sz="3000" dirty="0" err="1">
                <a:solidFill>
                  <a:srgbClr val="000000"/>
                </a:solidFill>
                <a:latin typeface="Canva Sans"/>
              </a:rPr>
              <a:t>Feinde</a:t>
            </a:r>
            <a:r>
              <a:rPr lang="en-US" sz="3000" dirty="0">
                <a:solidFill>
                  <a:srgbClr val="000000"/>
                </a:solidFill>
                <a:latin typeface="Canva Sans"/>
              </a:rPr>
              <a:t>, die </a:t>
            </a:r>
            <a:r>
              <a:rPr lang="en-US" sz="3000" dirty="0" err="1">
                <a:solidFill>
                  <a:srgbClr val="000000"/>
                </a:solidFill>
                <a:latin typeface="Canva Sans"/>
              </a:rPr>
              <a:t>sie</a:t>
            </a:r>
            <a:r>
              <a:rPr lang="en-US" sz="3000" dirty="0">
                <a:solidFill>
                  <a:srgbClr val="000000"/>
                </a:solidFill>
                <a:latin typeface="Canva Sans"/>
              </a:rPr>
              <a:t> </a:t>
            </a:r>
            <a:r>
              <a:rPr lang="en-US" sz="3000" dirty="0" err="1">
                <a:solidFill>
                  <a:srgbClr val="000000"/>
                </a:solidFill>
                <a:latin typeface="Canva Sans"/>
              </a:rPr>
              <a:t>jetzt</a:t>
            </a:r>
            <a:r>
              <a:rPr lang="en-US" sz="3000" dirty="0">
                <a:solidFill>
                  <a:srgbClr val="000000"/>
                </a:solidFill>
                <a:latin typeface="Canva Sans"/>
              </a:rPr>
              <a:t> </a:t>
            </a:r>
            <a:r>
              <a:rPr lang="en-US" sz="3000" dirty="0" err="1">
                <a:solidFill>
                  <a:srgbClr val="000000"/>
                </a:solidFill>
                <a:latin typeface="Canva Sans"/>
              </a:rPr>
              <a:t>noch</a:t>
            </a:r>
            <a:r>
              <a:rPr lang="en-US" sz="3000" dirty="0">
                <a:solidFill>
                  <a:srgbClr val="000000"/>
                </a:solidFill>
                <a:latin typeface="Canva Sans"/>
              </a:rPr>
              <a:t> </a:t>
            </a:r>
            <a:r>
              <a:rPr lang="en-US" sz="3000" dirty="0" err="1">
                <a:solidFill>
                  <a:srgbClr val="000000"/>
                </a:solidFill>
                <a:latin typeface="Canva Sans"/>
              </a:rPr>
              <a:t>versklaven</a:t>
            </a:r>
            <a:r>
              <a:rPr lang="en-US" sz="3000" dirty="0">
                <a:solidFill>
                  <a:srgbClr val="000000"/>
                </a:solidFill>
                <a:latin typeface="Canva Sans"/>
              </a:rPr>
              <a:t>. </a:t>
            </a:r>
            <a:r>
              <a:rPr lang="en-US" sz="3000" dirty="0" err="1">
                <a:solidFill>
                  <a:srgbClr val="000000"/>
                </a:solidFill>
                <a:latin typeface="Canva Sans"/>
              </a:rPr>
              <a:t>Dann</a:t>
            </a:r>
            <a:r>
              <a:rPr lang="en-US" sz="3000" dirty="0">
                <a:solidFill>
                  <a:srgbClr val="000000"/>
                </a:solidFill>
                <a:latin typeface="Canva Sans"/>
              </a:rPr>
              <a:t> </a:t>
            </a:r>
            <a:r>
              <a:rPr lang="en-US" sz="3000" dirty="0" err="1">
                <a:solidFill>
                  <a:srgbClr val="000000"/>
                </a:solidFill>
                <a:latin typeface="Canva Sans"/>
              </a:rPr>
              <a:t>werden</a:t>
            </a:r>
            <a:r>
              <a:rPr lang="en-US" sz="3000" dirty="0">
                <a:solidFill>
                  <a:srgbClr val="000000"/>
                </a:solidFill>
                <a:latin typeface="Canva Sans"/>
              </a:rPr>
              <a:t> </a:t>
            </a:r>
            <a:r>
              <a:rPr lang="en-US" sz="3000" dirty="0" err="1">
                <a:solidFill>
                  <a:srgbClr val="000000"/>
                </a:solidFill>
                <a:latin typeface="Canva Sans"/>
              </a:rPr>
              <a:t>sie</a:t>
            </a:r>
            <a:r>
              <a:rPr lang="en-US" sz="3000" dirty="0">
                <a:solidFill>
                  <a:srgbClr val="000000"/>
                </a:solidFill>
                <a:latin typeface="Canva Sans"/>
              </a:rPr>
              <a:t> </a:t>
            </a:r>
            <a:r>
              <a:rPr lang="en-US" sz="3000" dirty="0" err="1">
                <a:solidFill>
                  <a:srgbClr val="000000"/>
                </a:solidFill>
                <a:latin typeface="Canva Sans"/>
              </a:rPr>
              <a:t>erkennen</a:t>
            </a:r>
            <a:r>
              <a:rPr lang="en-US" sz="3000" dirty="0">
                <a:solidFill>
                  <a:srgbClr val="000000"/>
                </a:solidFill>
                <a:latin typeface="Canva Sans"/>
              </a:rPr>
              <a:t>, </a:t>
            </a:r>
            <a:r>
              <a:rPr lang="en-US" sz="3000" dirty="0" err="1">
                <a:solidFill>
                  <a:srgbClr val="000000"/>
                </a:solidFill>
                <a:latin typeface="Canva Sans"/>
              </a:rPr>
              <a:t>dass</a:t>
            </a:r>
            <a:r>
              <a:rPr lang="en-US" sz="3000" dirty="0">
                <a:solidFill>
                  <a:srgbClr val="000000"/>
                </a:solidFill>
                <a:latin typeface="Canva Sans"/>
              </a:rPr>
              <a:t> </a:t>
            </a:r>
            <a:r>
              <a:rPr lang="en-US" sz="3000" dirty="0" err="1">
                <a:solidFill>
                  <a:srgbClr val="000000"/>
                </a:solidFill>
                <a:latin typeface="Canva Sans"/>
              </a:rPr>
              <a:t>ich</a:t>
            </a:r>
            <a:r>
              <a:rPr lang="en-US" sz="3000" dirty="0">
                <a:solidFill>
                  <a:srgbClr val="000000"/>
                </a:solidFill>
                <a:latin typeface="Canva Sans"/>
              </a:rPr>
              <a:t> </a:t>
            </a:r>
            <a:r>
              <a:rPr lang="en-US" sz="3000" dirty="0" err="1">
                <a:solidFill>
                  <a:srgbClr val="000000"/>
                </a:solidFill>
                <a:latin typeface="Canva Sans"/>
              </a:rPr>
              <a:t>der</a:t>
            </a:r>
            <a:r>
              <a:rPr lang="en-US" sz="3000" dirty="0">
                <a:solidFill>
                  <a:srgbClr val="000000"/>
                </a:solidFill>
                <a:latin typeface="Canva Sans"/>
              </a:rPr>
              <a:t> Herr bin.“</a:t>
            </a:r>
          </a:p>
          <a:p>
            <a:pPr algn="just">
              <a:lnSpc>
                <a:spcPts val="4200"/>
              </a:lnSpc>
            </a:pPr>
            <a:endParaRPr lang="en-US" sz="3000" dirty="0">
              <a:solidFill>
                <a:srgbClr val="000000"/>
              </a:solidFill>
              <a:latin typeface="Canva Sans"/>
            </a:endParaRPr>
          </a:p>
          <a:p>
            <a:pPr algn="just">
              <a:lnSpc>
                <a:spcPts val="4200"/>
              </a:lnSpc>
            </a:pPr>
            <a:endParaRPr lang="en-US" sz="3000" dirty="0">
              <a:solidFill>
                <a:srgbClr val="000000"/>
              </a:solidFill>
              <a:latin typeface="Canva Sans"/>
            </a:endParaRPr>
          </a:p>
          <a:p>
            <a:pPr algn="just">
              <a:lnSpc>
                <a:spcPts val="4200"/>
              </a:lnSpc>
            </a:pPr>
            <a:endParaRPr lang="en-US" sz="3000" dirty="0">
              <a:solidFill>
                <a:srgbClr val="000000"/>
              </a:solidFill>
              <a:latin typeface="Canva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42481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Micha 5,3-4 </a:t>
            </a:r>
          </a:p>
          <a:p>
            <a:pPr algn="just">
              <a:lnSpc>
                <a:spcPts val="4200"/>
              </a:lnSpc>
            </a:pPr>
            <a:r>
              <a:rPr lang="en-US" sz="3000">
                <a:solidFill>
                  <a:srgbClr val="000000"/>
                </a:solidFill>
                <a:latin typeface="Canva Sans"/>
              </a:rPr>
              <a:t>„Wie ein Hirte seine Herde weidet, so wird der neue König regieren. Sein Gott hat ihn dazu beauftragt, vom höchsten Herrn erhält er seine Kraft. Dann kann das Volk endlich in Sicherheit leben, denn seine Macht reicht bis in die fernsten Länder der Erde. Er bringt uns Frieden!“</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47815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Sacharja 6,12-13 </a:t>
            </a:r>
          </a:p>
          <a:p>
            <a:pPr algn="just">
              <a:lnSpc>
                <a:spcPts val="4200"/>
              </a:lnSpc>
            </a:pPr>
            <a:r>
              <a:rPr lang="en-US" sz="3000">
                <a:solidFill>
                  <a:srgbClr val="000000"/>
                </a:solidFill>
                <a:latin typeface="Canva Sans"/>
              </a:rPr>
              <a:t>„So spricht der Herr, der allmächtige Gott: Ein Mann wird aus der Nach- kommenschaft von David hervorgehen, unter dessen Herrschaft das Land wieder aufblühen wird. Er ist es, der meinen Tempel wieder aufbauen wird. Ja, er wird ihn bauen, und er wird hohes Ansehen genießen, wenn er den Thron besteigt, um über sein Volk zu regieren.“</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4781550"/>
          </a:xfrm>
          <a:prstGeom prst="rect">
            <a:avLst/>
          </a:prstGeom>
        </p:spPr>
        <p:txBody>
          <a:bodyPr lIns="0" tIns="0" rIns="0" bIns="0" rtlCol="0" anchor="t">
            <a:spAutoFit/>
          </a:bodyPr>
          <a:lstStyle/>
          <a:p>
            <a:pPr algn="just">
              <a:lnSpc>
                <a:spcPts val="4200"/>
              </a:lnSpc>
            </a:pPr>
            <a:r>
              <a:rPr lang="en-US" sz="3000" dirty="0">
                <a:solidFill>
                  <a:srgbClr val="000000"/>
                </a:solidFill>
                <a:latin typeface="Canva Sans"/>
              </a:rPr>
              <a:t> Johannes 1,47-49</a:t>
            </a:r>
          </a:p>
          <a:p>
            <a:pPr algn="just">
              <a:lnSpc>
                <a:spcPts val="4200"/>
              </a:lnSpc>
            </a:pPr>
            <a:r>
              <a:rPr lang="de-DE" sz="3000" dirty="0">
                <a:solidFill>
                  <a:srgbClr val="000000"/>
                </a:solidFill>
                <a:latin typeface="Canva Sans"/>
              </a:rPr>
              <a:t>„Al</a:t>
            </a:r>
            <a:r>
              <a:rPr lang="en-US" sz="3000" dirty="0">
                <a:solidFill>
                  <a:srgbClr val="000000"/>
                </a:solidFill>
                <a:latin typeface="Canva Sans"/>
              </a:rPr>
              <a:t>s Jesus Nathanael </a:t>
            </a:r>
            <a:r>
              <a:rPr lang="en-US" sz="3000" dirty="0" err="1">
                <a:solidFill>
                  <a:srgbClr val="000000"/>
                </a:solidFill>
                <a:latin typeface="Canva Sans"/>
              </a:rPr>
              <a:t>erblickte</a:t>
            </a:r>
            <a:r>
              <a:rPr lang="en-US" sz="3000" dirty="0">
                <a:solidFill>
                  <a:srgbClr val="000000"/>
                </a:solidFill>
                <a:latin typeface="Canva Sans"/>
              </a:rPr>
              <a:t>, </a:t>
            </a:r>
            <a:r>
              <a:rPr lang="en-US" sz="3000" dirty="0" err="1">
                <a:solidFill>
                  <a:srgbClr val="000000"/>
                </a:solidFill>
                <a:latin typeface="Canva Sans"/>
              </a:rPr>
              <a:t>sagte</a:t>
            </a:r>
            <a:r>
              <a:rPr lang="en-US" sz="3000" dirty="0">
                <a:solidFill>
                  <a:srgbClr val="000000"/>
                </a:solidFill>
                <a:latin typeface="Canva Sans"/>
              </a:rPr>
              <a:t> er: »</a:t>
            </a:r>
            <a:r>
              <a:rPr lang="en-US" sz="3000" dirty="0" err="1">
                <a:solidFill>
                  <a:srgbClr val="000000"/>
                </a:solidFill>
                <a:latin typeface="Canva Sans"/>
              </a:rPr>
              <a:t>Hier</a:t>
            </a:r>
            <a:r>
              <a:rPr lang="en-US" sz="3000" dirty="0">
                <a:solidFill>
                  <a:srgbClr val="000000"/>
                </a:solidFill>
                <a:latin typeface="Canva Sans"/>
              </a:rPr>
              <a:t> </a:t>
            </a:r>
            <a:r>
              <a:rPr lang="en-US" sz="3000" dirty="0" err="1">
                <a:solidFill>
                  <a:srgbClr val="000000"/>
                </a:solidFill>
                <a:latin typeface="Canva Sans"/>
              </a:rPr>
              <a:t>kommt</a:t>
            </a:r>
            <a:r>
              <a:rPr lang="en-US" sz="3000" dirty="0">
                <a:solidFill>
                  <a:srgbClr val="000000"/>
                </a:solidFill>
                <a:latin typeface="Canva Sans"/>
              </a:rPr>
              <a:t> </a:t>
            </a:r>
            <a:r>
              <a:rPr lang="en-US" sz="3000" dirty="0" err="1">
                <a:solidFill>
                  <a:srgbClr val="000000"/>
                </a:solidFill>
                <a:latin typeface="Canva Sans"/>
              </a:rPr>
              <a:t>ein</a:t>
            </a:r>
            <a:r>
              <a:rPr lang="en-US" sz="3000" dirty="0">
                <a:solidFill>
                  <a:srgbClr val="000000"/>
                </a:solidFill>
                <a:latin typeface="Canva Sans"/>
              </a:rPr>
              <a:t> </a:t>
            </a:r>
            <a:r>
              <a:rPr lang="en-US" sz="3000" dirty="0" err="1">
                <a:solidFill>
                  <a:srgbClr val="000000"/>
                </a:solidFill>
                <a:latin typeface="Canva Sans"/>
              </a:rPr>
              <a:t>wahrer</a:t>
            </a:r>
            <a:r>
              <a:rPr lang="en-US" sz="3000" dirty="0">
                <a:solidFill>
                  <a:srgbClr val="000000"/>
                </a:solidFill>
                <a:latin typeface="Canva Sans"/>
              </a:rPr>
              <a:t> </a:t>
            </a:r>
            <a:r>
              <a:rPr lang="en-US" sz="3000" dirty="0" err="1">
                <a:solidFill>
                  <a:srgbClr val="000000"/>
                </a:solidFill>
                <a:latin typeface="Canva Sans"/>
              </a:rPr>
              <a:t>Israelit</a:t>
            </a:r>
            <a:r>
              <a:rPr lang="en-US" sz="3000" dirty="0">
                <a:solidFill>
                  <a:srgbClr val="000000"/>
                </a:solidFill>
                <a:latin typeface="Canva Sans"/>
              </a:rPr>
              <a:t>, </a:t>
            </a:r>
            <a:r>
              <a:rPr lang="en-US" sz="3000" dirty="0" err="1">
                <a:solidFill>
                  <a:srgbClr val="000000"/>
                </a:solidFill>
                <a:latin typeface="Canva Sans"/>
              </a:rPr>
              <a:t>ein</a:t>
            </a:r>
            <a:r>
              <a:rPr lang="en-US" sz="3000" dirty="0">
                <a:solidFill>
                  <a:srgbClr val="000000"/>
                </a:solidFill>
                <a:latin typeface="Canva Sans"/>
              </a:rPr>
              <a:t> </a:t>
            </a:r>
            <a:r>
              <a:rPr lang="en-US" sz="3000" dirty="0" err="1">
                <a:solidFill>
                  <a:srgbClr val="000000"/>
                </a:solidFill>
                <a:latin typeface="Canva Sans"/>
              </a:rPr>
              <a:t>ganz</a:t>
            </a:r>
            <a:r>
              <a:rPr lang="en-US" sz="3000" dirty="0">
                <a:solidFill>
                  <a:srgbClr val="000000"/>
                </a:solidFill>
                <a:latin typeface="Canva Sans"/>
              </a:rPr>
              <a:t> und gar </a:t>
            </a:r>
            <a:r>
              <a:rPr lang="en-US" sz="3000" dirty="0" err="1">
                <a:solidFill>
                  <a:srgbClr val="000000"/>
                </a:solidFill>
                <a:latin typeface="Canva Sans"/>
              </a:rPr>
              <a:t>aufrichtiger</a:t>
            </a:r>
            <a:r>
              <a:rPr lang="en-US" sz="3000" dirty="0">
                <a:solidFill>
                  <a:srgbClr val="000000"/>
                </a:solidFill>
                <a:latin typeface="Canva Sans"/>
              </a:rPr>
              <a:t> Mensch!« Nathanael </a:t>
            </a:r>
            <a:r>
              <a:rPr lang="en-US" sz="3000" dirty="0" err="1">
                <a:solidFill>
                  <a:srgbClr val="000000"/>
                </a:solidFill>
                <a:latin typeface="Canva Sans"/>
              </a:rPr>
              <a:t>staunte</a:t>
            </a:r>
            <a:r>
              <a:rPr lang="en-US" sz="3000" dirty="0">
                <a:solidFill>
                  <a:srgbClr val="000000"/>
                </a:solidFill>
                <a:latin typeface="Canva Sans"/>
              </a:rPr>
              <a:t>: »</a:t>
            </a:r>
            <a:r>
              <a:rPr lang="en-US" sz="3000" dirty="0" err="1">
                <a:solidFill>
                  <a:srgbClr val="000000"/>
                </a:solidFill>
                <a:latin typeface="Canva Sans"/>
              </a:rPr>
              <a:t>Woher</a:t>
            </a:r>
            <a:r>
              <a:rPr lang="en-US" sz="3000" dirty="0">
                <a:solidFill>
                  <a:srgbClr val="000000"/>
                </a:solidFill>
                <a:latin typeface="Canva Sans"/>
              </a:rPr>
              <a:t> </a:t>
            </a:r>
            <a:r>
              <a:rPr lang="en-US" sz="3000" dirty="0" err="1">
                <a:solidFill>
                  <a:srgbClr val="000000"/>
                </a:solidFill>
                <a:latin typeface="Canva Sans"/>
              </a:rPr>
              <a:t>kennst</a:t>
            </a:r>
            <a:r>
              <a:rPr lang="en-US" sz="3000" dirty="0">
                <a:solidFill>
                  <a:srgbClr val="000000"/>
                </a:solidFill>
                <a:latin typeface="Canva Sans"/>
              </a:rPr>
              <a:t> du </a:t>
            </a:r>
            <a:r>
              <a:rPr lang="en-US" sz="3000" dirty="0" err="1">
                <a:solidFill>
                  <a:srgbClr val="000000"/>
                </a:solidFill>
                <a:latin typeface="Canva Sans"/>
              </a:rPr>
              <a:t>mich</a:t>
            </a:r>
            <a:r>
              <a:rPr lang="en-US" sz="3000" dirty="0">
                <a:solidFill>
                  <a:srgbClr val="000000"/>
                </a:solidFill>
                <a:latin typeface="Canva Sans"/>
              </a:rPr>
              <a:t>?« Jesus </a:t>
            </a:r>
            <a:r>
              <a:rPr lang="en-US" sz="3000" dirty="0" err="1">
                <a:solidFill>
                  <a:srgbClr val="000000"/>
                </a:solidFill>
                <a:latin typeface="Canva Sans"/>
              </a:rPr>
              <a:t>erwiderte</a:t>
            </a:r>
            <a:r>
              <a:rPr lang="en-US" sz="3000" dirty="0">
                <a:solidFill>
                  <a:srgbClr val="000000"/>
                </a:solidFill>
                <a:latin typeface="Canva Sans"/>
              </a:rPr>
              <a:t>: »</a:t>
            </a:r>
            <a:r>
              <a:rPr lang="en-US" sz="3000" dirty="0" err="1">
                <a:solidFill>
                  <a:srgbClr val="000000"/>
                </a:solidFill>
                <a:latin typeface="Canva Sans"/>
              </a:rPr>
              <a:t>Noch</a:t>
            </a:r>
            <a:r>
              <a:rPr lang="en-US" sz="3000" dirty="0">
                <a:solidFill>
                  <a:srgbClr val="000000"/>
                </a:solidFill>
                <a:latin typeface="Canva Sans"/>
              </a:rPr>
              <a:t> </a:t>
            </a:r>
            <a:r>
              <a:rPr lang="en-US" sz="3000" dirty="0" err="1">
                <a:solidFill>
                  <a:srgbClr val="000000"/>
                </a:solidFill>
                <a:latin typeface="Canva Sans"/>
              </a:rPr>
              <a:t>bevor</a:t>
            </a:r>
            <a:r>
              <a:rPr lang="en-US" sz="3000" dirty="0">
                <a:solidFill>
                  <a:srgbClr val="000000"/>
                </a:solidFill>
                <a:latin typeface="Canva Sans"/>
              </a:rPr>
              <a:t> </a:t>
            </a:r>
            <a:r>
              <a:rPr lang="en-US" sz="3000" dirty="0" err="1">
                <a:solidFill>
                  <a:srgbClr val="000000"/>
                </a:solidFill>
                <a:latin typeface="Canva Sans"/>
              </a:rPr>
              <a:t>Philippus</a:t>
            </a:r>
            <a:r>
              <a:rPr lang="en-US" sz="3000" dirty="0">
                <a:solidFill>
                  <a:srgbClr val="000000"/>
                </a:solidFill>
                <a:latin typeface="Canva Sans"/>
              </a:rPr>
              <a:t> </a:t>
            </a:r>
            <a:r>
              <a:rPr lang="en-US" sz="3000" dirty="0" err="1">
                <a:solidFill>
                  <a:srgbClr val="000000"/>
                </a:solidFill>
                <a:latin typeface="Canva Sans"/>
              </a:rPr>
              <a:t>dich</a:t>
            </a:r>
            <a:r>
              <a:rPr lang="en-US" sz="3000" dirty="0">
                <a:solidFill>
                  <a:srgbClr val="000000"/>
                </a:solidFill>
                <a:latin typeface="Canva Sans"/>
              </a:rPr>
              <a:t> </a:t>
            </a:r>
            <a:r>
              <a:rPr lang="en-US" sz="3000" dirty="0" err="1">
                <a:solidFill>
                  <a:srgbClr val="000000"/>
                </a:solidFill>
                <a:latin typeface="Canva Sans"/>
              </a:rPr>
              <a:t>rief</a:t>
            </a:r>
            <a:r>
              <a:rPr lang="en-US" sz="3000" dirty="0">
                <a:solidFill>
                  <a:srgbClr val="000000"/>
                </a:solidFill>
                <a:latin typeface="Canva Sans"/>
              </a:rPr>
              <a:t>, </a:t>
            </a:r>
            <a:r>
              <a:rPr lang="en-US" sz="3000" dirty="0" err="1">
                <a:solidFill>
                  <a:srgbClr val="000000"/>
                </a:solidFill>
                <a:latin typeface="Canva Sans"/>
              </a:rPr>
              <a:t>habe</a:t>
            </a:r>
            <a:r>
              <a:rPr lang="en-US" sz="3000" dirty="0">
                <a:solidFill>
                  <a:srgbClr val="000000"/>
                </a:solidFill>
                <a:latin typeface="Canva Sans"/>
              </a:rPr>
              <a:t> </a:t>
            </a:r>
            <a:r>
              <a:rPr lang="en-US" sz="3000" dirty="0" err="1">
                <a:solidFill>
                  <a:srgbClr val="000000"/>
                </a:solidFill>
                <a:latin typeface="Canva Sans"/>
              </a:rPr>
              <a:t>ich</a:t>
            </a:r>
            <a:r>
              <a:rPr lang="en-US" sz="3000" dirty="0">
                <a:solidFill>
                  <a:srgbClr val="000000"/>
                </a:solidFill>
                <a:latin typeface="Canva Sans"/>
              </a:rPr>
              <a:t> </a:t>
            </a:r>
            <a:r>
              <a:rPr lang="en-US" sz="3000" dirty="0" err="1">
                <a:solidFill>
                  <a:srgbClr val="000000"/>
                </a:solidFill>
                <a:latin typeface="Canva Sans"/>
              </a:rPr>
              <a:t>dich</a:t>
            </a:r>
            <a:r>
              <a:rPr lang="en-US" sz="3000" dirty="0">
                <a:solidFill>
                  <a:srgbClr val="000000"/>
                </a:solidFill>
                <a:latin typeface="Canva Sans"/>
              </a:rPr>
              <a:t> </a:t>
            </a:r>
            <a:r>
              <a:rPr lang="en-US" sz="3000" dirty="0" err="1">
                <a:solidFill>
                  <a:srgbClr val="000000"/>
                </a:solidFill>
                <a:latin typeface="Canva Sans"/>
              </a:rPr>
              <a:t>unter</a:t>
            </a:r>
            <a:r>
              <a:rPr lang="en-US" sz="3000" dirty="0">
                <a:solidFill>
                  <a:srgbClr val="000000"/>
                </a:solidFill>
                <a:latin typeface="Canva Sans"/>
              </a:rPr>
              <a:t> dem Feigenbaum </a:t>
            </a:r>
            <a:r>
              <a:rPr lang="en-US" sz="3000" dirty="0" err="1">
                <a:solidFill>
                  <a:srgbClr val="000000"/>
                </a:solidFill>
                <a:latin typeface="Canva Sans"/>
              </a:rPr>
              <a:t>gesehen</a:t>
            </a:r>
            <a:r>
              <a:rPr lang="en-US" sz="3000" dirty="0">
                <a:solidFill>
                  <a:srgbClr val="000000"/>
                </a:solidFill>
                <a:latin typeface="Canva Sans"/>
              </a:rPr>
              <a:t>.« »Rabbi, du </a:t>
            </a:r>
            <a:r>
              <a:rPr lang="en-US" sz="3000" dirty="0" err="1">
                <a:solidFill>
                  <a:srgbClr val="000000"/>
                </a:solidFill>
                <a:latin typeface="Canva Sans"/>
              </a:rPr>
              <a:t>bist</a:t>
            </a:r>
            <a:r>
              <a:rPr lang="en-US" sz="3000" dirty="0">
                <a:solidFill>
                  <a:srgbClr val="000000"/>
                </a:solidFill>
                <a:latin typeface="Canva Sans"/>
              </a:rPr>
              <a:t> </a:t>
            </a:r>
            <a:r>
              <a:rPr lang="en-US" sz="3000" dirty="0" err="1">
                <a:solidFill>
                  <a:srgbClr val="000000"/>
                </a:solidFill>
                <a:latin typeface="Canva Sans"/>
              </a:rPr>
              <a:t>wirklich</a:t>
            </a:r>
            <a:r>
              <a:rPr lang="en-US" sz="3000" dirty="0">
                <a:solidFill>
                  <a:srgbClr val="000000"/>
                </a:solidFill>
                <a:latin typeface="Canva Sans"/>
              </a:rPr>
              <a:t> </a:t>
            </a:r>
            <a:r>
              <a:rPr lang="en-US" sz="3000" dirty="0" err="1">
                <a:solidFill>
                  <a:srgbClr val="000000"/>
                </a:solidFill>
                <a:latin typeface="Canva Sans"/>
              </a:rPr>
              <a:t>Gottes</a:t>
            </a:r>
            <a:r>
              <a:rPr lang="en-US" sz="3000" dirty="0">
                <a:solidFill>
                  <a:srgbClr val="000000"/>
                </a:solidFill>
                <a:latin typeface="Canva Sans"/>
              </a:rPr>
              <a:t> </a:t>
            </a:r>
            <a:r>
              <a:rPr lang="en-US" sz="3000" dirty="0" err="1">
                <a:solidFill>
                  <a:srgbClr val="000000"/>
                </a:solidFill>
                <a:latin typeface="Canva Sans"/>
              </a:rPr>
              <a:t>Sohn</a:t>
            </a:r>
            <a:r>
              <a:rPr lang="en-US" sz="3000" dirty="0">
                <a:solidFill>
                  <a:srgbClr val="000000"/>
                </a:solidFill>
                <a:latin typeface="Canva Sans"/>
              </a:rPr>
              <a:t>!«, </a:t>
            </a:r>
            <a:r>
              <a:rPr lang="en-US" sz="3000" dirty="0" err="1">
                <a:solidFill>
                  <a:srgbClr val="000000"/>
                </a:solidFill>
                <a:latin typeface="Canva Sans"/>
              </a:rPr>
              <a:t>rief</a:t>
            </a:r>
            <a:r>
              <a:rPr lang="en-US" sz="3000" dirty="0">
                <a:solidFill>
                  <a:srgbClr val="000000"/>
                </a:solidFill>
                <a:latin typeface="Canva Sans"/>
              </a:rPr>
              <a:t> Nathanael. »Du </a:t>
            </a:r>
            <a:r>
              <a:rPr lang="en-US" sz="3000" dirty="0" err="1">
                <a:solidFill>
                  <a:srgbClr val="000000"/>
                </a:solidFill>
                <a:latin typeface="Canva Sans"/>
              </a:rPr>
              <a:t>bist</a:t>
            </a:r>
            <a:r>
              <a:rPr lang="en-US" sz="3000" dirty="0">
                <a:solidFill>
                  <a:srgbClr val="000000"/>
                </a:solidFill>
                <a:latin typeface="Canva Sans"/>
              </a:rPr>
              <a:t> </a:t>
            </a:r>
            <a:r>
              <a:rPr lang="en-US" sz="3000" dirty="0" err="1">
                <a:solidFill>
                  <a:srgbClr val="000000"/>
                </a:solidFill>
                <a:latin typeface="Canva Sans"/>
              </a:rPr>
              <a:t>der</a:t>
            </a:r>
            <a:r>
              <a:rPr lang="en-US" sz="3000" dirty="0">
                <a:solidFill>
                  <a:srgbClr val="000000"/>
                </a:solidFill>
                <a:latin typeface="Canva Sans"/>
              </a:rPr>
              <a:t> König von Israel!«“</a:t>
            </a:r>
          </a:p>
          <a:p>
            <a:pPr algn="just">
              <a:lnSpc>
                <a:spcPts val="4200"/>
              </a:lnSpc>
            </a:pPr>
            <a:endParaRPr lang="en-US" sz="3000" dirty="0">
              <a:solidFill>
                <a:srgbClr val="000000"/>
              </a:solidFill>
              <a:latin typeface="Canva Sans"/>
            </a:endParaRPr>
          </a:p>
          <a:p>
            <a:pPr algn="just">
              <a:lnSpc>
                <a:spcPts val="4200"/>
              </a:lnSpc>
            </a:pPr>
            <a:endParaRPr lang="en-US" sz="3000" dirty="0">
              <a:solidFill>
                <a:srgbClr val="000000"/>
              </a:solidFill>
              <a:latin typeface="Canva Sans"/>
            </a:endParaRPr>
          </a:p>
          <a:p>
            <a:pPr algn="just">
              <a:lnSpc>
                <a:spcPts val="4200"/>
              </a:lnSpc>
            </a:pPr>
            <a:endParaRPr lang="en-US" sz="3000" dirty="0">
              <a:solidFill>
                <a:srgbClr val="000000"/>
              </a:solidFill>
              <a:latin typeface="Canv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54747" y="8563027"/>
            <a:ext cx="23951847" cy="6916096"/>
          </a:xfrm>
          <a:custGeom>
            <a:avLst/>
            <a:gdLst/>
            <a:ahLst/>
            <a:cxnLst/>
            <a:rect l="l" t="t" r="r" b="b"/>
            <a:pathLst>
              <a:path w="23951847" h="6916096">
                <a:moveTo>
                  <a:pt x="0" y="0"/>
                </a:moveTo>
                <a:lnTo>
                  <a:pt x="23951847" y="0"/>
                </a:lnTo>
                <a:lnTo>
                  <a:pt x="23951847" y="6916096"/>
                </a:lnTo>
                <a:lnTo>
                  <a:pt x="0" y="6916096"/>
                </a:lnTo>
                <a:lnTo>
                  <a:pt x="0" y="0"/>
                </a:lnTo>
                <a:close/>
              </a:path>
            </a:pathLst>
          </a:custGeom>
          <a:blipFill>
            <a:blip r:embed="rId2">
              <a:alphaModFix amt="67000"/>
            </a:blip>
            <a:stretch>
              <a:fillRect/>
            </a:stretch>
          </a:blipFill>
        </p:spPr>
      </p:sp>
      <p:sp>
        <p:nvSpPr>
          <p:cNvPr id="3" name="TextBox 3"/>
          <p:cNvSpPr txBox="1"/>
          <p:nvPr/>
        </p:nvSpPr>
        <p:spPr>
          <a:xfrm>
            <a:off x="1028700" y="1076325"/>
            <a:ext cx="5390429" cy="636271"/>
          </a:xfrm>
          <a:prstGeom prst="rect">
            <a:avLst/>
          </a:prstGeom>
        </p:spPr>
        <p:txBody>
          <a:bodyPr lIns="0" tIns="0" rIns="0" bIns="0" rtlCol="0" anchor="t">
            <a:spAutoFit/>
          </a:bodyPr>
          <a:lstStyle/>
          <a:p>
            <a:pPr algn="just">
              <a:lnSpc>
                <a:spcPts val="4815"/>
              </a:lnSpc>
            </a:pPr>
            <a:r>
              <a:rPr lang="en-US" sz="4500">
                <a:solidFill>
                  <a:srgbClr val="000000"/>
                </a:solidFill>
                <a:latin typeface="Anaktoria"/>
              </a:rPr>
              <a:t>Gesehen, um zu sehen</a:t>
            </a:r>
          </a:p>
        </p:txBody>
      </p:sp>
      <p:sp>
        <p:nvSpPr>
          <p:cNvPr id="4" name="Freeform 4"/>
          <p:cNvSpPr/>
          <p:nvPr/>
        </p:nvSpPr>
        <p:spPr>
          <a:xfrm rot="2818780" flipH="1">
            <a:off x="-1100240" y="7041068"/>
            <a:ext cx="5759044" cy="4434464"/>
          </a:xfrm>
          <a:custGeom>
            <a:avLst/>
            <a:gdLst/>
            <a:ahLst/>
            <a:cxnLst/>
            <a:rect l="l" t="t" r="r" b="b"/>
            <a:pathLst>
              <a:path w="5759044" h="4434464">
                <a:moveTo>
                  <a:pt x="5759044" y="0"/>
                </a:moveTo>
                <a:lnTo>
                  <a:pt x="0" y="0"/>
                </a:lnTo>
                <a:lnTo>
                  <a:pt x="0" y="4434464"/>
                </a:lnTo>
                <a:lnTo>
                  <a:pt x="5759044" y="4434464"/>
                </a:lnTo>
                <a:lnTo>
                  <a:pt x="5759044" y="0"/>
                </a:lnTo>
                <a:close/>
              </a:path>
            </a:pathLst>
          </a:custGeom>
          <a:blipFill>
            <a:blip r:embed="rId3">
              <a:alphaModFix amt="82000"/>
            </a:blip>
            <a:stretch>
              <a:fillRect/>
            </a:stretch>
          </a:blipFill>
        </p:spPr>
      </p:sp>
      <p:sp>
        <p:nvSpPr>
          <p:cNvPr id="5" name="TextBox 5"/>
          <p:cNvSpPr txBox="1"/>
          <p:nvPr/>
        </p:nvSpPr>
        <p:spPr>
          <a:xfrm>
            <a:off x="2825975" y="2457450"/>
            <a:ext cx="14433325" cy="5314950"/>
          </a:xfrm>
          <a:prstGeom prst="rect">
            <a:avLst/>
          </a:prstGeom>
        </p:spPr>
        <p:txBody>
          <a:bodyPr lIns="0" tIns="0" rIns="0" bIns="0" rtlCol="0" anchor="t">
            <a:spAutoFit/>
          </a:bodyPr>
          <a:lstStyle/>
          <a:p>
            <a:pPr algn="just">
              <a:lnSpc>
                <a:spcPts val="4200"/>
              </a:lnSpc>
            </a:pPr>
            <a:r>
              <a:rPr lang="en-US" sz="3000">
                <a:solidFill>
                  <a:srgbClr val="000000"/>
                </a:solidFill>
                <a:latin typeface="Canva Sans"/>
              </a:rPr>
              <a:t> Micha 4,3-4 </a:t>
            </a:r>
          </a:p>
          <a:p>
            <a:pPr algn="just">
              <a:lnSpc>
                <a:spcPts val="4200"/>
              </a:lnSpc>
            </a:pPr>
            <a:r>
              <a:rPr lang="en-US" sz="3000">
                <a:solidFill>
                  <a:srgbClr val="000000"/>
                </a:solidFill>
                <a:latin typeface="Canva Sans"/>
              </a:rPr>
              <a:t>„Gott selbst schlichtet den Streit zwischen den Völkern, und den mächtigen Nationen in weiter Ferne spricht er Recht. Dann schmieden sie ihre Schwerter zu Pflugscharen um und ihre Speere zu Winzermessern. Kein Volk wird mehr das andere angreifen; niemand lernt mehr, Krieg zu führen. Jeder kann un-gestört unter seinem Feigenbaum und in seinem Weingarten sitzen, ohne dass ihn jemand aufschreckt. Das verspricht der Herr, der allmächtige Gott!“</a:t>
            </a: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a:p>
            <a:pPr algn="just">
              <a:lnSpc>
                <a:spcPts val="4200"/>
              </a:lnSpc>
            </a:pPr>
            <a:endParaRPr lang="en-US" sz="3000">
              <a:solidFill>
                <a:srgbClr val="000000"/>
              </a:solidFill>
              <a:latin typeface="Canva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1293</Words>
  <Application>Microsoft Office PowerPoint</Application>
  <PresentationFormat>Benutzerdefiniert</PresentationFormat>
  <Paragraphs>75</Paragraphs>
  <Slides>20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Canva Sans</vt:lpstr>
      <vt:lpstr>Calibri</vt:lpstr>
      <vt:lpstr>Anaktoria</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Gesehen, um zu sehen</dc:title>
  <cp:lastModifiedBy>Miriam Ehle</cp:lastModifiedBy>
  <cp:revision>3</cp:revision>
  <dcterms:created xsi:type="dcterms:W3CDTF">2006-08-16T00:00:00Z</dcterms:created>
  <dcterms:modified xsi:type="dcterms:W3CDTF">2023-07-15T13:45:24Z</dcterms:modified>
  <dc:identifier>DAFospwTwqw</dc:identifier>
</cp:coreProperties>
</file>