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2" r:id="rId17"/>
    <p:sldId id="273" r:id="rId18"/>
    <p:sldId id="274" r:id="rId19"/>
    <p:sldId id="275" r:id="rId20"/>
    <p:sldId id="276" r:id="rId21"/>
  </p:sldIdLst>
  <p:sldSz cx="10799763" cy="6858000"/>
  <p:notesSz cx="6858000" cy="9144000"/>
  <p:defaultTextStyle>
    <a:defPPr>
      <a:defRPr lang="en-GB"/>
    </a:defPPr>
    <a:lvl1pPr algn="l" defTabSz="449263" rtl="0" fontAlgn="base">
      <a:spcBef>
        <a:spcPts val="25"/>
      </a:spcBef>
      <a:spcAft>
        <a:spcPts val="25"/>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fontAlgn="base">
      <a:spcBef>
        <a:spcPts val="25"/>
      </a:spcBef>
      <a:spcAft>
        <a:spcPts val="25"/>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fontAlgn="base">
      <a:spcBef>
        <a:spcPts val="25"/>
      </a:spcBef>
      <a:spcAft>
        <a:spcPts val="25"/>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fontAlgn="base">
      <a:spcBef>
        <a:spcPts val="25"/>
      </a:spcBef>
      <a:spcAft>
        <a:spcPts val="25"/>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fontAlgn="base">
      <a:spcBef>
        <a:spcPts val="25"/>
      </a:spcBef>
      <a:spcAft>
        <a:spcPts val="25"/>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p:cViewPr varScale="1">
        <p:scale>
          <a:sx n="121" d="100"/>
          <a:sy n="121" d="100"/>
        </p:scale>
        <p:origin x="1272" y="176"/>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a:extLst>
              <a:ext uri="{FF2B5EF4-FFF2-40B4-BE49-F238E27FC236}">
                <a16:creationId xmlns:a16="http://schemas.microsoft.com/office/drawing/2014/main" id="{E0E1B677-A49B-1BE7-991A-9CE775DE8B74}"/>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050" name="AutoShape 2">
            <a:extLst>
              <a:ext uri="{FF2B5EF4-FFF2-40B4-BE49-F238E27FC236}">
                <a16:creationId xmlns:a16="http://schemas.microsoft.com/office/drawing/2014/main" id="{4AF944B9-8DD4-D244-E46B-DB123CDB5BC0}"/>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051" name="AutoShape 3">
            <a:extLst>
              <a:ext uri="{FF2B5EF4-FFF2-40B4-BE49-F238E27FC236}">
                <a16:creationId xmlns:a16="http://schemas.microsoft.com/office/drawing/2014/main" id="{04EB9968-C171-14F2-65B8-819500D33FE9}"/>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052" name="AutoShape 4">
            <a:extLst>
              <a:ext uri="{FF2B5EF4-FFF2-40B4-BE49-F238E27FC236}">
                <a16:creationId xmlns:a16="http://schemas.microsoft.com/office/drawing/2014/main" id="{E50E0789-1288-805D-28A0-4E5555F3271C}"/>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053" name="AutoShape 5">
            <a:extLst>
              <a:ext uri="{FF2B5EF4-FFF2-40B4-BE49-F238E27FC236}">
                <a16:creationId xmlns:a16="http://schemas.microsoft.com/office/drawing/2014/main" id="{C90F976D-28F2-03A6-FE57-A0386764552B}"/>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054" name="AutoShape 6">
            <a:extLst>
              <a:ext uri="{FF2B5EF4-FFF2-40B4-BE49-F238E27FC236}">
                <a16:creationId xmlns:a16="http://schemas.microsoft.com/office/drawing/2014/main" id="{19E2B17D-205F-D55E-4F39-F3A7E159E214}"/>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055" name="AutoShape 7">
            <a:extLst>
              <a:ext uri="{FF2B5EF4-FFF2-40B4-BE49-F238E27FC236}">
                <a16:creationId xmlns:a16="http://schemas.microsoft.com/office/drawing/2014/main" id="{00272A53-A616-F7CD-7E2A-628599601E9D}"/>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056" name="AutoShape 8">
            <a:extLst>
              <a:ext uri="{FF2B5EF4-FFF2-40B4-BE49-F238E27FC236}">
                <a16:creationId xmlns:a16="http://schemas.microsoft.com/office/drawing/2014/main" id="{0C25ECFE-479D-E1B9-9AFE-42B17BE2BB1F}"/>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057" name="AutoShape 9">
            <a:extLst>
              <a:ext uri="{FF2B5EF4-FFF2-40B4-BE49-F238E27FC236}">
                <a16:creationId xmlns:a16="http://schemas.microsoft.com/office/drawing/2014/main" id="{9AE137A6-4F42-5E62-3D80-4CF5A0D29F4E}"/>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058" name="AutoShape 10">
            <a:extLst>
              <a:ext uri="{FF2B5EF4-FFF2-40B4-BE49-F238E27FC236}">
                <a16:creationId xmlns:a16="http://schemas.microsoft.com/office/drawing/2014/main" id="{536B715F-88CA-52F7-57DB-AADA482C686E}"/>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059" name="AutoShape 11">
            <a:extLst>
              <a:ext uri="{FF2B5EF4-FFF2-40B4-BE49-F238E27FC236}">
                <a16:creationId xmlns:a16="http://schemas.microsoft.com/office/drawing/2014/main" id="{A713B923-DD56-7A44-07B0-D71E6FEC50D1}"/>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060" name="AutoShape 12">
            <a:extLst>
              <a:ext uri="{FF2B5EF4-FFF2-40B4-BE49-F238E27FC236}">
                <a16:creationId xmlns:a16="http://schemas.microsoft.com/office/drawing/2014/main" id="{91A1BD4E-4799-C317-D550-A599F387BB53}"/>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061" name="AutoShape 13">
            <a:extLst>
              <a:ext uri="{FF2B5EF4-FFF2-40B4-BE49-F238E27FC236}">
                <a16:creationId xmlns:a16="http://schemas.microsoft.com/office/drawing/2014/main" id="{D2651BEB-1579-662B-F5D0-D04EF2FB6C1D}"/>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062" name="AutoShape 14">
            <a:extLst>
              <a:ext uri="{FF2B5EF4-FFF2-40B4-BE49-F238E27FC236}">
                <a16:creationId xmlns:a16="http://schemas.microsoft.com/office/drawing/2014/main" id="{DABFED1E-C08D-3411-C613-CD208FCD31F0}"/>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063" name="AutoShape 15">
            <a:extLst>
              <a:ext uri="{FF2B5EF4-FFF2-40B4-BE49-F238E27FC236}">
                <a16:creationId xmlns:a16="http://schemas.microsoft.com/office/drawing/2014/main" id="{4DBBBD3C-C61A-01DF-0D2A-57752D279078}"/>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064" name="AutoShape 16">
            <a:extLst>
              <a:ext uri="{FF2B5EF4-FFF2-40B4-BE49-F238E27FC236}">
                <a16:creationId xmlns:a16="http://schemas.microsoft.com/office/drawing/2014/main" id="{923B78EA-B51E-447A-CF02-67E987A23A20}"/>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065" name="AutoShape 17">
            <a:extLst>
              <a:ext uri="{FF2B5EF4-FFF2-40B4-BE49-F238E27FC236}">
                <a16:creationId xmlns:a16="http://schemas.microsoft.com/office/drawing/2014/main" id="{00E4546E-157A-733F-68D7-515E0E5E0C4C}"/>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066" name="AutoShape 18">
            <a:extLst>
              <a:ext uri="{FF2B5EF4-FFF2-40B4-BE49-F238E27FC236}">
                <a16:creationId xmlns:a16="http://schemas.microsoft.com/office/drawing/2014/main" id="{7866380E-9404-CCFB-B3EF-55869DBF8606}"/>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067" name="AutoShape 19">
            <a:extLst>
              <a:ext uri="{FF2B5EF4-FFF2-40B4-BE49-F238E27FC236}">
                <a16:creationId xmlns:a16="http://schemas.microsoft.com/office/drawing/2014/main" id="{88139303-9D0E-4631-977F-C5D73C8AB718}"/>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068" name="AutoShape 20">
            <a:extLst>
              <a:ext uri="{FF2B5EF4-FFF2-40B4-BE49-F238E27FC236}">
                <a16:creationId xmlns:a16="http://schemas.microsoft.com/office/drawing/2014/main" id="{ADF01561-B0E5-2344-AF23-D935B6934DC3}"/>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069" name="AutoShape 21">
            <a:extLst>
              <a:ext uri="{FF2B5EF4-FFF2-40B4-BE49-F238E27FC236}">
                <a16:creationId xmlns:a16="http://schemas.microsoft.com/office/drawing/2014/main" id="{455D697E-1613-3737-A0BA-3944807A8A68}"/>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070" name="AutoShape 22">
            <a:extLst>
              <a:ext uri="{FF2B5EF4-FFF2-40B4-BE49-F238E27FC236}">
                <a16:creationId xmlns:a16="http://schemas.microsoft.com/office/drawing/2014/main" id="{BACEFA59-74DE-5EB4-7B5B-59156CE62A82}"/>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071" name="AutoShape 23">
            <a:extLst>
              <a:ext uri="{FF2B5EF4-FFF2-40B4-BE49-F238E27FC236}">
                <a16:creationId xmlns:a16="http://schemas.microsoft.com/office/drawing/2014/main" id="{C6F40E84-964E-F883-3C1F-BAD6918E5746}"/>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072" name="AutoShape 24">
            <a:extLst>
              <a:ext uri="{FF2B5EF4-FFF2-40B4-BE49-F238E27FC236}">
                <a16:creationId xmlns:a16="http://schemas.microsoft.com/office/drawing/2014/main" id="{2A61E100-1637-D2B2-27A3-FFF608D7A5A4}"/>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073" name="AutoShape 25">
            <a:extLst>
              <a:ext uri="{FF2B5EF4-FFF2-40B4-BE49-F238E27FC236}">
                <a16:creationId xmlns:a16="http://schemas.microsoft.com/office/drawing/2014/main" id="{FE0817F6-31E2-19ED-4D0D-99651ED429FF}"/>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074" name="AutoShape 26">
            <a:extLst>
              <a:ext uri="{FF2B5EF4-FFF2-40B4-BE49-F238E27FC236}">
                <a16:creationId xmlns:a16="http://schemas.microsoft.com/office/drawing/2014/main" id="{87FB5491-9973-296C-D383-785B7564A979}"/>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075" name="AutoShape 27">
            <a:extLst>
              <a:ext uri="{FF2B5EF4-FFF2-40B4-BE49-F238E27FC236}">
                <a16:creationId xmlns:a16="http://schemas.microsoft.com/office/drawing/2014/main" id="{5F1099A3-D2F4-317E-585D-C8B068C0DEEE}"/>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076" name="AutoShape 28">
            <a:extLst>
              <a:ext uri="{FF2B5EF4-FFF2-40B4-BE49-F238E27FC236}">
                <a16:creationId xmlns:a16="http://schemas.microsoft.com/office/drawing/2014/main" id="{B5676CB2-EB03-641D-62D1-9675405DCD1F}"/>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077" name="AutoShape 29">
            <a:extLst>
              <a:ext uri="{FF2B5EF4-FFF2-40B4-BE49-F238E27FC236}">
                <a16:creationId xmlns:a16="http://schemas.microsoft.com/office/drawing/2014/main" id="{57FDAA75-8B73-4ABE-2186-F9F81E3D576C}"/>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078" name="AutoShape 30">
            <a:extLst>
              <a:ext uri="{FF2B5EF4-FFF2-40B4-BE49-F238E27FC236}">
                <a16:creationId xmlns:a16="http://schemas.microsoft.com/office/drawing/2014/main" id="{D648DE97-1D7D-8DD4-BAD5-0E8DDDC33366}"/>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079" name="AutoShape 31">
            <a:extLst>
              <a:ext uri="{FF2B5EF4-FFF2-40B4-BE49-F238E27FC236}">
                <a16:creationId xmlns:a16="http://schemas.microsoft.com/office/drawing/2014/main" id="{6586D1D4-C831-CC45-B980-21F8C89EB8DD}"/>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080" name="AutoShape 32">
            <a:extLst>
              <a:ext uri="{FF2B5EF4-FFF2-40B4-BE49-F238E27FC236}">
                <a16:creationId xmlns:a16="http://schemas.microsoft.com/office/drawing/2014/main" id="{34C96DB5-6798-17E5-00F2-FD859159A8C9}"/>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081" name="AutoShape 33">
            <a:extLst>
              <a:ext uri="{FF2B5EF4-FFF2-40B4-BE49-F238E27FC236}">
                <a16:creationId xmlns:a16="http://schemas.microsoft.com/office/drawing/2014/main" id="{2D4F1666-2C17-240C-3433-46A489DCC47A}"/>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082" name="AutoShape 34">
            <a:extLst>
              <a:ext uri="{FF2B5EF4-FFF2-40B4-BE49-F238E27FC236}">
                <a16:creationId xmlns:a16="http://schemas.microsoft.com/office/drawing/2014/main" id="{6959D9B1-6099-F8B2-886D-464B86D38927}"/>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083" name="AutoShape 35">
            <a:extLst>
              <a:ext uri="{FF2B5EF4-FFF2-40B4-BE49-F238E27FC236}">
                <a16:creationId xmlns:a16="http://schemas.microsoft.com/office/drawing/2014/main" id="{D2D3D650-4E43-97DD-E6E9-0C5407676F02}"/>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084" name="AutoShape 36">
            <a:extLst>
              <a:ext uri="{FF2B5EF4-FFF2-40B4-BE49-F238E27FC236}">
                <a16:creationId xmlns:a16="http://schemas.microsoft.com/office/drawing/2014/main" id="{C6056E9C-7E57-8151-F0AA-724231087DD3}"/>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085" name="AutoShape 37">
            <a:extLst>
              <a:ext uri="{FF2B5EF4-FFF2-40B4-BE49-F238E27FC236}">
                <a16:creationId xmlns:a16="http://schemas.microsoft.com/office/drawing/2014/main" id="{9190DFAD-4D0A-C045-8215-650B306E2B43}"/>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086" name="AutoShape 38">
            <a:extLst>
              <a:ext uri="{FF2B5EF4-FFF2-40B4-BE49-F238E27FC236}">
                <a16:creationId xmlns:a16="http://schemas.microsoft.com/office/drawing/2014/main" id="{00AB4CE6-EF39-12C5-C8F0-4BFE35899D80}"/>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087" name="AutoShape 39">
            <a:extLst>
              <a:ext uri="{FF2B5EF4-FFF2-40B4-BE49-F238E27FC236}">
                <a16:creationId xmlns:a16="http://schemas.microsoft.com/office/drawing/2014/main" id="{03C061D0-39E9-710A-AF5E-D3314C76149C}"/>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088" name="AutoShape 40">
            <a:extLst>
              <a:ext uri="{FF2B5EF4-FFF2-40B4-BE49-F238E27FC236}">
                <a16:creationId xmlns:a16="http://schemas.microsoft.com/office/drawing/2014/main" id="{68B51047-A97D-614E-A496-4F858B89B3F7}"/>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089" name="AutoShape 41">
            <a:extLst>
              <a:ext uri="{FF2B5EF4-FFF2-40B4-BE49-F238E27FC236}">
                <a16:creationId xmlns:a16="http://schemas.microsoft.com/office/drawing/2014/main" id="{78254678-A145-4454-080F-BD73BD6E9AD7}"/>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090" name="AutoShape 42">
            <a:extLst>
              <a:ext uri="{FF2B5EF4-FFF2-40B4-BE49-F238E27FC236}">
                <a16:creationId xmlns:a16="http://schemas.microsoft.com/office/drawing/2014/main" id="{7E6FCEB4-D20C-BB49-0D95-B0A5A074A426}"/>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091" name="AutoShape 43">
            <a:extLst>
              <a:ext uri="{FF2B5EF4-FFF2-40B4-BE49-F238E27FC236}">
                <a16:creationId xmlns:a16="http://schemas.microsoft.com/office/drawing/2014/main" id="{D8F91D5E-0B19-C7F4-78EF-C16C1034D4EF}"/>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092" name="AutoShape 44">
            <a:extLst>
              <a:ext uri="{FF2B5EF4-FFF2-40B4-BE49-F238E27FC236}">
                <a16:creationId xmlns:a16="http://schemas.microsoft.com/office/drawing/2014/main" id="{715A4995-99F9-602F-1EA0-D171297DCFC8}"/>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093" name="AutoShape 45">
            <a:extLst>
              <a:ext uri="{FF2B5EF4-FFF2-40B4-BE49-F238E27FC236}">
                <a16:creationId xmlns:a16="http://schemas.microsoft.com/office/drawing/2014/main" id="{BB308550-8CDF-FF04-91CC-2A1840D7389C}"/>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094" name="AutoShape 46">
            <a:extLst>
              <a:ext uri="{FF2B5EF4-FFF2-40B4-BE49-F238E27FC236}">
                <a16:creationId xmlns:a16="http://schemas.microsoft.com/office/drawing/2014/main" id="{19DBD0B1-67DD-E289-70E7-C1D417225833}"/>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095" name="AutoShape 47">
            <a:extLst>
              <a:ext uri="{FF2B5EF4-FFF2-40B4-BE49-F238E27FC236}">
                <a16:creationId xmlns:a16="http://schemas.microsoft.com/office/drawing/2014/main" id="{AE3E00F4-6287-557F-9C47-8B67AAF68F32}"/>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096" name="AutoShape 48">
            <a:extLst>
              <a:ext uri="{FF2B5EF4-FFF2-40B4-BE49-F238E27FC236}">
                <a16:creationId xmlns:a16="http://schemas.microsoft.com/office/drawing/2014/main" id="{69E12B27-F887-67B4-4699-E463D834759F}"/>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097" name="AutoShape 49">
            <a:extLst>
              <a:ext uri="{FF2B5EF4-FFF2-40B4-BE49-F238E27FC236}">
                <a16:creationId xmlns:a16="http://schemas.microsoft.com/office/drawing/2014/main" id="{01EF1161-9A5E-87D7-0964-07943B5B5484}"/>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098" name="AutoShape 50">
            <a:extLst>
              <a:ext uri="{FF2B5EF4-FFF2-40B4-BE49-F238E27FC236}">
                <a16:creationId xmlns:a16="http://schemas.microsoft.com/office/drawing/2014/main" id="{0DA15373-7B24-6503-73B9-294EFEF477F9}"/>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099" name="AutoShape 51">
            <a:extLst>
              <a:ext uri="{FF2B5EF4-FFF2-40B4-BE49-F238E27FC236}">
                <a16:creationId xmlns:a16="http://schemas.microsoft.com/office/drawing/2014/main" id="{21AA25A3-AB60-FE35-181A-ED8F80A76200}"/>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100" name="AutoShape 52">
            <a:extLst>
              <a:ext uri="{FF2B5EF4-FFF2-40B4-BE49-F238E27FC236}">
                <a16:creationId xmlns:a16="http://schemas.microsoft.com/office/drawing/2014/main" id="{FD6844C3-74D4-A430-6BCE-53534C7423FA}"/>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101" name="AutoShape 53">
            <a:extLst>
              <a:ext uri="{FF2B5EF4-FFF2-40B4-BE49-F238E27FC236}">
                <a16:creationId xmlns:a16="http://schemas.microsoft.com/office/drawing/2014/main" id="{F9795026-E16C-4249-EBB9-D70F80938995}"/>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102" name="AutoShape 54">
            <a:extLst>
              <a:ext uri="{FF2B5EF4-FFF2-40B4-BE49-F238E27FC236}">
                <a16:creationId xmlns:a16="http://schemas.microsoft.com/office/drawing/2014/main" id="{06623C4E-F8E5-D1B5-93A6-3BBD31B603D6}"/>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103" name="AutoShape 55">
            <a:extLst>
              <a:ext uri="{FF2B5EF4-FFF2-40B4-BE49-F238E27FC236}">
                <a16:creationId xmlns:a16="http://schemas.microsoft.com/office/drawing/2014/main" id="{65535705-B452-7B8F-CE6E-0D9C2165E8E6}"/>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104" name="AutoShape 56">
            <a:extLst>
              <a:ext uri="{FF2B5EF4-FFF2-40B4-BE49-F238E27FC236}">
                <a16:creationId xmlns:a16="http://schemas.microsoft.com/office/drawing/2014/main" id="{4842B13A-2291-1FA9-8A68-B886FFEDF6D5}"/>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105" name="AutoShape 57">
            <a:extLst>
              <a:ext uri="{FF2B5EF4-FFF2-40B4-BE49-F238E27FC236}">
                <a16:creationId xmlns:a16="http://schemas.microsoft.com/office/drawing/2014/main" id="{5D12A967-78D0-BF23-1205-89DAE877EC81}"/>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106" name="AutoShape 58">
            <a:extLst>
              <a:ext uri="{FF2B5EF4-FFF2-40B4-BE49-F238E27FC236}">
                <a16:creationId xmlns:a16="http://schemas.microsoft.com/office/drawing/2014/main" id="{C68B218E-F308-05DA-737B-E802762557D7}"/>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107" name="AutoShape 59">
            <a:extLst>
              <a:ext uri="{FF2B5EF4-FFF2-40B4-BE49-F238E27FC236}">
                <a16:creationId xmlns:a16="http://schemas.microsoft.com/office/drawing/2014/main" id="{97FE074B-03FB-392C-AC29-30798EFC78CD}"/>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108" name="AutoShape 60">
            <a:extLst>
              <a:ext uri="{FF2B5EF4-FFF2-40B4-BE49-F238E27FC236}">
                <a16:creationId xmlns:a16="http://schemas.microsoft.com/office/drawing/2014/main" id="{9E3CBA4B-AC45-8BDF-1832-DFB0D4EDCD04}"/>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109" name="AutoShape 61">
            <a:extLst>
              <a:ext uri="{FF2B5EF4-FFF2-40B4-BE49-F238E27FC236}">
                <a16:creationId xmlns:a16="http://schemas.microsoft.com/office/drawing/2014/main" id="{BE590E43-6536-C90D-2A58-E6DDF8FFDE96}"/>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110" name="AutoShape 62">
            <a:extLst>
              <a:ext uri="{FF2B5EF4-FFF2-40B4-BE49-F238E27FC236}">
                <a16:creationId xmlns:a16="http://schemas.microsoft.com/office/drawing/2014/main" id="{5E78FDC9-75AD-DC6F-E241-CBF4968498CF}"/>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111" name="AutoShape 63">
            <a:extLst>
              <a:ext uri="{FF2B5EF4-FFF2-40B4-BE49-F238E27FC236}">
                <a16:creationId xmlns:a16="http://schemas.microsoft.com/office/drawing/2014/main" id="{0FFB32BB-FFE8-5242-7B9A-96278FB4BF48}"/>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112" name="AutoShape 64">
            <a:extLst>
              <a:ext uri="{FF2B5EF4-FFF2-40B4-BE49-F238E27FC236}">
                <a16:creationId xmlns:a16="http://schemas.microsoft.com/office/drawing/2014/main" id="{7BDC41CF-39DF-5725-B417-8A1C0C52297F}"/>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113" name="AutoShape 65">
            <a:extLst>
              <a:ext uri="{FF2B5EF4-FFF2-40B4-BE49-F238E27FC236}">
                <a16:creationId xmlns:a16="http://schemas.microsoft.com/office/drawing/2014/main" id="{BD830550-B2D9-8FBE-47F9-6D91677498B7}"/>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114" name="AutoShape 66">
            <a:extLst>
              <a:ext uri="{FF2B5EF4-FFF2-40B4-BE49-F238E27FC236}">
                <a16:creationId xmlns:a16="http://schemas.microsoft.com/office/drawing/2014/main" id="{9757300A-8FA1-8094-678D-81D6B0838E12}"/>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115" name="AutoShape 67">
            <a:extLst>
              <a:ext uri="{FF2B5EF4-FFF2-40B4-BE49-F238E27FC236}">
                <a16:creationId xmlns:a16="http://schemas.microsoft.com/office/drawing/2014/main" id="{49B40711-7FA2-2D7B-2D8A-8811AF504930}"/>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116" name="AutoShape 68">
            <a:extLst>
              <a:ext uri="{FF2B5EF4-FFF2-40B4-BE49-F238E27FC236}">
                <a16:creationId xmlns:a16="http://schemas.microsoft.com/office/drawing/2014/main" id="{F054B1A2-A6F1-291D-82A4-95096B323ACE}"/>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117" name="AutoShape 69">
            <a:extLst>
              <a:ext uri="{FF2B5EF4-FFF2-40B4-BE49-F238E27FC236}">
                <a16:creationId xmlns:a16="http://schemas.microsoft.com/office/drawing/2014/main" id="{E3232408-B6C9-1C94-D117-8C3747B01103}"/>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118" name="AutoShape 70">
            <a:extLst>
              <a:ext uri="{FF2B5EF4-FFF2-40B4-BE49-F238E27FC236}">
                <a16:creationId xmlns:a16="http://schemas.microsoft.com/office/drawing/2014/main" id="{93DCFFC2-662C-6E3A-CAA5-D04DFB84A6BC}"/>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119" name="AutoShape 71">
            <a:extLst>
              <a:ext uri="{FF2B5EF4-FFF2-40B4-BE49-F238E27FC236}">
                <a16:creationId xmlns:a16="http://schemas.microsoft.com/office/drawing/2014/main" id="{D2563B18-DCC3-C7F9-1363-AD4110FF48D9}"/>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120" name="AutoShape 72">
            <a:extLst>
              <a:ext uri="{FF2B5EF4-FFF2-40B4-BE49-F238E27FC236}">
                <a16:creationId xmlns:a16="http://schemas.microsoft.com/office/drawing/2014/main" id="{9B83855B-1A9C-F4C0-FD94-C33C600411F1}"/>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121" name="AutoShape 73">
            <a:extLst>
              <a:ext uri="{FF2B5EF4-FFF2-40B4-BE49-F238E27FC236}">
                <a16:creationId xmlns:a16="http://schemas.microsoft.com/office/drawing/2014/main" id="{5B161D2F-19E4-9B5F-1C0B-72206B02F325}"/>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122" name="AutoShape 74">
            <a:extLst>
              <a:ext uri="{FF2B5EF4-FFF2-40B4-BE49-F238E27FC236}">
                <a16:creationId xmlns:a16="http://schemas.microsoft.com/office/drawing/2014/main" id="{9813B8A0-7096-3338-6C69-651E0AA6FCF1}"/>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123" name="AutoShape 75">
            <a:extLst>
              <a:ext uri="{FF2B5EF4-FFF2-40B4-BE49-F238E27FC236}">
                <a16:creationId xmlns:a16="http://schemas.microsoft.com/office/drawing/2014/main" id="{C50F7C50-5B89-915F-4DA9-AC3F5C9EFA02}"/>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124" name="AutoShape 76">
            <a:extLst>
              <a:ext uri="{FF2B5EF4-FFF2-40B4-BE49-F238E27FC236}">
                <a16:creationId xmlns:a16="http://schemas.microsoft.com/office/drawing/2014/main" id="{CDDE4101-1BE2-FCD6-3F5D-0798B5B048E9}"/>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125" name="AutoShape 77">
            <a:extLst>
              <a:ext uri="{FF2B5EF4-FFF2-40B4-BE49-F238E27FC236}">
                <a16:creationId xmlns:a16="http://schemas.microsoft.com/office/drawing/2014/main" id="{2059E68F-8FEC-3D88-6288-6EBA300176FE}"/>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126" name="AutoShape 78">
            <a:extLst>
              <a:ext uri="{FF2B5EF4-FFF2-40B4-BE49-F238E27FC236}">
                <a16:creationId xmlns:a16="http://schemas.microsoft.com/office/drawing/2014/main" id="{746C756E-2715-B815-8CDB-C434DFCD4EA7}"/>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127" name="AutoShape 79">
            <a:extLst>
              <a:ext uri="{FF2B5EF4-FFF2-40B4-BE49-F238E27FC236}">
                <a16:creationId xmlns:a16="http://schemas.microsoft.com/office/drawing/2014/main" id="{1882FEC2-97F7-578D-00FB-9CD344EC9112}"/>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128" name="AutoShape 80">
            <a:extLst>
              <a:ext uri="{FF2B5EF4-FFF2-40B4-BE49-F238E27FC236}">
                <a16:creationId xmlns:a16="http://schemas.microsoft.com/office/drawing/2014/main" id="{A2F8F0A5-DEB0-ACF2-A200-7A3884BCBB98}"/>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129" name="AutoShape 81">
            <a:extLst>
              <a:ext uri="{FF2B5EF4-FFF2-40B4-BE49-F238E27FC236}">
                <a16:creationId xmlns:a16="http://schemas.microsoft.com/office/drawing/2014/main" id="{CF176866-F5B0-FDE1-07CB-CCA13E741383}"/>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130" name="AutoShape 82">
            <a:extLst>
              <a:ext uri="{FF2B5EF4-FFF2-40B4-BE49-F238E27FC236}">
                <a16:creationId xmlns:a16="http://schemas.microsoft.com/office/drawing/2014/main" id="{DE1F1C57-0CEB-4963-9EE1-3B2D2E643654}"/>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131" name="AutoShape 83">
            <a:extLst>
              <a:ext uri="{FF2B5EF4-FFF2-40B4-BE49-F238E27FC236}">
                <a16:creationId xmlns:a16="http://schemas.microsoft.com/office/drawing/2014/main" id="{8948B869-3414-823E-150D-48FA70A240DC}"/>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132" name="AutoShape 84">
            <a:extLst>
              <a:ext uri="{FF2B5EF4-FFF2-40B4-BE49-F238E27FC236}">
                <a16:creationId xmlns:a16="http://schemas.microsoft.com/office/drawing/2014/main" id="{C1CF1B22-56BD-9198-457E-C852DEA631AB}"/>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133" name="AutoShape 85">
            <a:extLst>
              <a:ext uri="{FF2B5EF4-FFF2-40B4-BE49-F238E27FC236}">
                <a16:creationId xmlns:a16="http://schemas.microsoft.com/office/drawing/2014/main" id="{1843B191-4995-A410-3859-7283C8FEC3ED}"/>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134" name="AutoShape 86">
            <a:extLst>
              <a:ext uri="{FF2B5EF4-FFF2-40B4-BE49-F238E27FC236}">
                <a16:creationId xmlns:a16="http://schemas.microsoft.com/office/drawing/2014/main" id="{731168C0-E8B3-B6DF-7F7B-43BEB9A62631}"/>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135" name="AutoShape 87">
            <a:extLst>
              <a:ext uri="{FF2B5EF4-FFF2-40B4-BE49-F238E27FC236}">
                <a16:creationId xmlns:a16="http://schemas.microsoft.com/office/drawing/2014/main" id="{841F13A7-9681-7444-5D27-F147E6EDBFDE}"/>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136" name="AutoShape 88">
            <a:extLst>
              <a:ext uri="{FF2B5EF4-FFF2-40B4-BE49-F238E27FC236}">
                <a16:creationId xmlns:a16="http://schemas.microsoft.com/office/drawing/2014/main" id="{663FB83A-9298-878A-BC2E-858BC25B80C7}"/>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137" name="AutoShape 89">
            <a:extLst>
              <a:ext uri="{FF2B5EF4-FFF2-40B4-BE49-F238E27FC236}">
                <a16:creationId xmlns:a16="http://schemas.microsoft.com/office/drawing/2014/main" id="{E13DF4D3-BBAD-CC52-D52B-10FE57787B8E}"/>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138" name="AutoShape 90">
            <a:extLst>
              <a:ext uri="{FF2B5EF4-FFF2-40B4-BE49-F238E27FC236}">
                <a16:creationId xmlns:a16="http://schemas.microsoft.com/office/drawing/2014/main" id="{44F93BD4-5123-A8A1-F0EA-FF88833B949E}"/>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139" name="AutoShape 91">
            <a:extLst>
              <a:ext uri="{FF2B5EF4-FFF2-40B4-BE49-F238E27FC236}">
                <a16:creationId xmlns:a16="http://schemas.microsoft.com/office/drawing/2014/main" id="{BA61226D-9CD3-570E-94C7-3713B103EAEB}"/>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140" name="AutoShape 92">
            <a:extLst>
              <a:ext uri="{FF2B5EF4-FFF2-40B4-BE49-F238E27FC236}">
                <a16:creationId xmlns:a16="http://schemas.microsoft.com/office/drawing/2014/main" id="{C742FC86-F0DE-629D-C520-6DE224BE334B}"/>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141" name="AutoShape 93">
            <a:extLst>
              <a:ext uri="{FF2B5EF4-FFF2-40B4-BE49-F238E27FC236}">
                <a16:creationId xmlns:a16="http://schemas.microsoft.com/office/drawing/2014/main" id="{1095B69E-FBA3-4060-F381-421CD497F10B}"/>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142" name="AutoShape 94">
            <a:extLst>
              <a:ext uri="{FF2B5EF4-FFF2-40B4-BE49-F238E27FC236}">
                <a16:creationId xmlns:a16="http://schemas.microsoft.com/office/drawing/2014/main" id="{122F6079-6783-B7ED-FBC1-05283C6BA1FB}"/>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143" name="AutoShape 95">
            <a:extLst>
              <a:ext uri="{FF2B5EF4-FFF2-40B4-BE49-F238E27FC236}">
                <a16:creationId xmlns:a16="http://schemas.microsoft.com/office/drawing/2014/main" id="{4BAAB571-B869-E059-A147-88010F93986F}"/>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144" name="AutoShape 96">
            <a:extLst>
              <a:ext uri="{FF2B5EF4-FFF2-40B4-BE49-F238E27FC236}">
                <a16:creationId xmlns:a16="http://schemas.microsoft.com/office/drawing/2014/main" id="{5FF3E484-F3D1-D1BB-94C4-EA93E975B960}"/>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145" name="Text Box 97">
            <a:extLst>
              <a:ext uri="{FF2B5EF4-FFF2-40B4-BE49-F238E27FC236}">
                <a16:creationId xmlns:a16="http://schemas.microsoft.com/office/drawing/2014/main" id="{47576C15-60AC-E139-EF13-CB28FF3F1CF6}"/>
              </a:ext>
            </a:extLst>
          </p:cNvPr>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146" name="Rectangle 98">
            <a:extLst>
              <a:ext uri="{FF2B5EF4-FFF2-40B4-BE49-F238E27FC236}">
                <a16:creationId xmlns:a16="http://schemas.microsoft.com/office/drawing/2014/main" id="{D09ABD76-60C8-C870-F4DF-1FA2D4F05C7F}"/>
              </a:ext>
            </a:extLst>
          </p:cNvPr>
          <p:cNvSpPr>
            <a:spLocks noGrp="1" noChangeArrowheads="1"/>
          </p:cNvSpPr>
          <p:nvPr>
            <p:ph type="dt"/>
          </p:nvPr>
        </p:nvSpPr>
        <p:spPr bwMode="auto">
          <a:xfrm>
            <a:off x="3884613" y="0"/>
            <a:ext cx="28194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Calibri" panose="020F0502020204030204" pitchFamily="34" charset="0"/>
                <a:cs typeface="Lucida Sans Unicode" panose="020B0602030504020204" pitchFamily="34" charset="0"/>
              </a:defRPr>
            </a:lvl1pPr>
          </a:lstStyle>
          <a:p>
            <a:endParaRPr lang="de-DE" altLang="de-DE"/>
          </a:p>
        </p:txBody>
      </p:sp>
      <p:sp>
        <p:nvSpPr>
          <p:cNvPr id="2147" name="Rectangle 99">
            <a:extLst>
              <a:ext uri="{FF2B5EF4-FFF2-40B4-BE49-F238E27FC236}">
                <a16:creationId xmlns:a16="http://schemas.microsoft.com/office/drawing/2014/main" id="{7EB8B2C7-4505-040B-D6FC-E617B6EAB273}"/>
              </a:ext>
            </a:extLst>
          </p:cNvPr>
          <p:cNvSpPr>
            <a:spLocks noGrp="1" noChangeArrowheads="1"/>
          </p:cNvSpPr>
          <p:nvPr>
            <p:ph type="sldImg"/>
          </p:nvPr>
        </p:nvSpPr>
        <p:spPr bwMode="auto">
          <a:xfrm>
            <a:off x="1143000" y="685800"/>
            <a:ext cx="4419600" cy="3276600"/>
          </a:xfrm>
          <a:prstGeom prst="rect">
            <a:avLst/>
          </a:prstGeom>
          <a:noFill/>
          <a:ln w="1260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148" name="Rectangle 100">
            <a:extLst>
              <a:ext uri="{FF2B5EF4-FFF2-40B4-BE49-F238E27FC236}">
                <a16:creationId xmlns:a16="http://schemas.microsoft.com/office/drawing/2014/main" id="{2ECFAB7E-2760-9210-6828-9E1FA5D146F0}"/>
              </a:ext>
            </a:extLst>
          </p:cNvPr>
          <p:cNvSpPr>
            <a:spLocks noGrp="1" noChangeArrowheads="1"/>
          </p:cNvSpPr>
          <p:nvPr>
            <p:ph type="body"/>
          </p:nvPr>
        </p:nvSpPr>
        <p:spPr bwMode="auto">
          <a:xfrm>
            <a:off x="685800" y="4343400"/>
            <a:ext cx="5334000" cy="396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de-DE" altLang="de-DE"/>
          </a:p>
        </p:txBody>
      </p:sp>
      <p:sp>
        <p:nvSpPr>
          <p:cNvPr id="2149" name="Text Box 101">
            <a:extLst>
              <a:ext uri="{FF2B5EF4-FFF2-40B4-BE49-F238E27FC236}">
                <a16:creationId xmlns:a16="http://schemas.microsoft.com/office/drawing/2014/main" id="{58F0AFCF-3340-127B-6672-334261626A40}"/>
              </a:ext>
            </a:extLst>
          </p:cNvPr>
          <p:cNvSpPr txBox="1">
            <a:spLocks noChangeArrowheads="1"/>
          </p:cNvSpPr>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150" name="Rectangle 102">
            <a:extLst>
              <a:ext uri="{FF2B5EF4-FFF2-40B4-BE49-F238E27FC236}">
                <a16:creationId xmlns:a16="http://schemas.microsoft.com/office/drawing/2014/main" id="{FA4A5ED3-4C28-2E81-D1E1-79B5D9DC9713}"/>
              </a:ext>
            </a:extLst>
          </p:cNvPr>
          <p:cNvSpPr>
            <a:spLocks noGrp="1" noChangeArrowheads="1"/>
          </p:cNvSpPr>
          <p:nvPr>
            <p:ph type="sldNum"/>
          </p:nvPr>
        </p:nvSpPr>
        <p:spPr bwMode="auto">
          <a:xfrm>
            <a:off x="3884613" y="8685213"/>
            <a:ext cx="28194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Calibri" panose="020F0502020204030204" pitchFamily="34" charset="0"/>
                <a:cs typeface="Lucida Sans Unicode" panose="020B0602030504020204" pitchFamily="34" charset="0"/>
              </a:defRPr>
            </a:lvl1pPr>
          </a:lstStyle>
          <a:p>
            <a:fld id="{224E2CD9-DCA0-E547-BA8D-FF5F1259B3E5}" type="slidenum">
              <a:rPr lang="de-DE" altLang="de-DE"/>
              <a:pPr/>
              <a:t>‹Nr.›</a:t>
            </a:fld>
            <a:endParaRPr lang="de-DE" altLang="de-DE"/>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102">
            <a:extLst>
              <a:ext uri="{FF2B5EF4-FFF2-40B4-BE49-F238E27FC236}">
                <a16:creationId xmlns:a16="http://schemas.microsoft.com/office/drawing/2014/main" id="{DC9964D3-8255-5324-720C-4CC17D7FDB1E}"/>
              </a:ext>
            </a:extLst>
          </p:cNvPr>
          <p:cNvSpPr>
            <a:spLocks noGrp="1" noChangeArrowheads="1"/>
          </p:cNvSpPr>
          <p:nvPr>
            <p:ph type="sldNum"/>
          </p:nvPr>
        </p:nvSpPr>
        <p:spPr>
          <a:ln/>
        </p:spPr>
        <p:txBody>
          <a:bodyPr/>
          <a:lstStyle/>
          <a:p>
            <a:fld id="{79773EE2-2C7C-E344-8B71-93B694BE2C35}" type="slidenum">
              <a:rPr lang="de-DE" altLang="de-DE"/>
              <a:pPr/>
              <a:t>1</a:t>
            </a:fld>
            <a:endParaRPr lang="de-DE" altLang="de-DE"/>
          </a:p>
        </p:txBody>
      </p:sp>
      <p:sp>
        <p:nvSpPr>
          <p:cNvPr id="24577" name="Text Box 1">
            <a:extLst>
              <a:ext uri="{FF2B5EF4-FFF2-40B4-BE49-F238E27FC236}">
                <a16:creationId xmlns:a16="http://schemas.microsoft.com/office/drawing/2014/main" id="{B92763FE-534A-F834-3202-39D69E257319}"/>
              </a:ext>
            </a:extLst>
          </p:cNvPr>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78" name="Text Box 2">
            <a:extLst>
              <a:ext uri="{FF2B5EF4-FFF2-40B4-BE49-F238E27FC236}">
                <a16:creationId xmlns:a16="http://schemas.microsoft.com/office/drawing/2014/main" id="{484D63C3-5478-D2E9-22EB-752EBACB64D5}"/>
              </a:ext>
            </a:extLst>
          </p:cNvPr>
          <p:cNvSpPr txBox="1">
            <a:spLocks noChangeArrowheads="1"/>
          </p:cNvSpPr>
          <p:nvPr>
            <p:ph type="body" idx="1"/>
          </p:nvPr>
        </p:nvSpPr>
        <p:spPr bwMode="auto">
          <a:xfrm>
            <a:off x="685800" y="3948113"/>
            <a:ext cx="5467350" cy="4886325"/>
          </a:xfrm>
          <a:prstGeom prst="rect">
            <a:avLst/>
          </a:prstGeo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102">
            <a:extLst>
              <a:ext uri="{FF2B5EF4-FFF2-40B4-BE49-F238E27FC236}">
                <a16:creationId xmlns:a16="http://schemas.microsoft.com/office/drawing/2014/main" id="{95446D33-1E10-E762-A56C-B7BB0F0EC548}"/>
              </a:ext>
            </a:extLst>
          </p:cNvPr>
          <p:cNvSpPr>
            <a:spLocks noGrp="1" noChangeArrowheads="1"/>
          </p:cNvSpPr>
          <p:nvPr>
            <p:ph type="sldNum"/>
          </p:nvPr>
        </p:nvSpPr>
        <p:spPr>
          <a:ln/>
        </p:spPr>
        <p:txBody>
          <a:bodyPr/>
          <a:lstStyle/>
          <a:p>
            <a:fld id="{FDBAD73D-99B8-9C4C-AF9C-F34C99BB8C00}" type="slidenum">
              <a:rPr lang="de-DE" altLang="de-DE"/>
              <a:pPr/>
              <a:t>10</a:t>
            </a:fld>
            <a:endParaRPr lang="de-DE" altLang="de-DE"/>
          </a:p>
        </p:txBody>
      </p:sp>
      <p:sp>
        <p:nvSpPr>
          <p:cNvPr id="33793" name="Text Box 1">
            <a:extLst>
              <a:ext uri="{FF2B5EF4-FFF2-40B4-BE49-F238E27FC236}">
                <a16:creationId xmlns:a16="http://schemas.microsoft.com/office/drawing/2014/main" id="{89402AF9-BDBF-B9C4-5E1F-D64BE3AC57AA}"/>
              </a:ext>
            </a:extLst>
          </p:cNvPr>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4" name="Text Box 2">
            <a:extLst>
              <a:ext uri="{FF2B5EF4-FFF2-40B4-BE49-F238E27FC236}">
                <a16:creationId xmlns:a16="http://schemas.microsoft.com/office/drawing/2014/main" id="{9B5D269C-24CB-23DE-4F29-A6A13EEA1DFB}"/>
              </a:ext>
            </a:extLst>
          </p:cNvPr>
          <p:cNvSpPr txBox="1">
            <a:spLocks noChangeArrowheads="1"/>
          </p:cNvSpPr>
          <p:nvPr>
            <p:ph type="body" idx="1"/>
          </p:nvPr>
        </p:nvSpPr>
        <p:spPr bwMode="auto">
          <a:xfrm>
            <a:off x="685800" y="3948113"/>
            <a:ext cx="5467350" cy="4886325"/>
          </a:xfrm>
          <a:prstGeom prst="rect">
            <a:avLst/>
          </a:prstGeo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102">
            <a:extLst>
              <a:ext uri="{FF2B5EF4-FFF2-40B4-BE49-F238E27FC236}">
                <a16:creationId xmlns:a16="http://schemas.microsoft.com/office/drawing/2014/main" id="{1246E484-3E0D-2AF8-31A3-7DF01A44C4B8}"/>
              </a:ext>
            </a:extLst>
          </p:cNvPr>
          <p:cNvSpPr>
            <a:spLocks noGrp="1" noChangeArrowheads="1"/>
          </p:cNvSpPr>
          <p:nvPr>
            <p:ph type="sldNum"/>
          </p:nvPr>
        </p:nvSpPr>
        <p:spPr>
          <a:ln/>
        </p:spPr>
        <p:txBody>
          <a:bodyPr/>
          <a:lstStyle/>
          <a:p>
            <a:fld id="{7B4D139E-1BBD-CD46-B490-20DC7B4A252A}" type="slidenum">
              <a:rPr lang="de-DE" altLang="de-DE"/>
              <a:pPr/>
              <a:t>11</a:t>
            </a:fld>
            <a:endParaRPr lang="de-DE" altLang="de-DE"/>
          </a:p>
        </p:txBody>
      </p:sp>
      <p:sp>
        <p:nvSpPr>
          <p:cNvPr id="35841" name="Text Box 1">
            <a:extLst>
              <a:ext uri="{FF2B5EF4-FFF2-40B4-BE49-F238E27FC236}">
                <a16:creationId xmlns:a16="http://schemas.microsoft.com/office/drawing/2014/main" id="{8162D3C8-385B-991D-2248-B2ADAE097F73}"/>
              </a:ext>
            </a:extLst>
          </p:cNvPr>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Text Box 2">
            <a:extLst>
              <a:ext uri="{FF2B5EF4-FFF2-40B4-BE49-F238E27FC236}">
                <a16:creationId xmlns:a16="http://schemas.microsoft.com/office/drawing/2014/main" id="{693FE0E4-AB32-E3E8-4F50-4387F433A5CB}"/>
              </a:ext>
            </a:extLst>
          </p:cNvPr>
          <p:cNvSpPr txBox="1">
            <a:spLocks noChangeArrowheads="1"/>
          </p:cNvSpPr>
          <p:nvPr>
            <p:ph type="body" idx="1"/>
          </p:nvPr>
        </p:nvSpPr>
        <p:spPr bwMode="auto">
          <a:xfrm>
            <a:off x="685800" y="3948113"/>
            <a:ext cx="5467350" cy="4886325"/>
          </a:xfrm>
          <a:prstGeom prst="rect">
            <a:avLst/>
          </a:prstGeo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102">
            <a:extLst>
              <a:ext uri="{FF2B5EF4-FFF2-40B4-BE49-F238E27FC236}">
                <a16:creationId xmlns:a16="http://schemas.microsoft.com/office/drawing/2014/main" id="{092A27EC-9A75-F7E5-808E-A3FDA2687B53}"/>
              </a:ext>
            </a:extLst>
          </p:cNvPr>
          <p:cNvSpPr>
            <a:spLocks noGrp="1" noChangeArrowheads="1"/>
          </p:cNvSpPr>
          <p:nvPr>
            <p:ph type="sldNum"/>
          </p:nvPr>
        </p:nvSpPr>
        <p:spPr>
          <a:ln/>
        </p:spPr>
        <p:txBody>
          <a:bodyPr/>
          <a:lstStyle/>
          <a:p>
            <a:fld id="{13A02611-E9E2-B24E-9449-F4ADB282A385}" type="slidenum">
              <a:rPr lang="de-DE" altLang="de-DE"/>
              <a:pPr/>
              <a:t>12</a:t>
            </a:fld>
            <a:endParaRPr lang="de-DE" altLang="de-DE"/>
          </a:p>
        </p:txBody>
      </p:sp>
      <p:sp>
        <p:nvSpPr>
          <p:cNvPr id="36865" name="Text Box 1">
            <a:extLst>
              <a:ext uri="{FF2B5EF4-FFF2-40B4-BE49-F238E27FC236}">
                <a16:creationId xmlns:a16="http://schemas.microsoft.com/office/drawing/2014/main" id="{0CA38DF5-E4EA-D05D-B84F-68E5D86F0959}"/>
              </a:ext>
            </a:extLst>
          </p:cNvPr>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6" name="Text Box 2">
            <a:extLst>
              <a:ext uri="{FF2B5EF4-FFF2-40B4-BE49-F238E27FC236}">
                <a16:creationId xmlns:a16="http://schemas.microsoft.com/office/drawing/2014/main" id="{A82BDC02-BF02-BBE8-0F93-F66CF9002507}"/>
              </a:ext>
            </a:extLst>
          </p:cNvPr>
          <p:cNvSpPr txBox="1">
            <a:spLocks noChangeArrowheads="1"/>
          </p:cNvSpPr>
          <p:nvPr>
            <p:ph type="body" idx="1"/>
          </p:nvPr>
        </p:nvSpPr>
        <p:spPr bwMode="auto">
          <a:xfrm>
            <a:off x="685800" y="3948113"/>
            <a:ext cx="5467350" cy="4886325"/>
          </a:xfrm>
          <a:prstGeom prst="rect">
            <a:avLst/>
          </a:prstGeo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102">
            <a:extLst>
              <a:ext uri="{FF2B5EF4-FFF2-40B4-BE49-F238E27FC236}">
                <a16:creationId xmlns:a16="http://schemas.microsoft.com/office/drawing/2014/main" id="{89262087-E4A6-2F7D-24B4-4A1B91CDEF8E}"/>
              </a:ext>
            </a:extLst>
          </p:cNvPr>
          <p:cNvSpPr>
            <a:spLocks noGrp="1" noChangeArrowheads="1"/>
          </p:cNvSpPr>
          <p:nvPr>
            <p:ph type="sldNum"/>
          </p:nvPr>
        </p:nvSpPr>
        <p:spPr>
          <a:ln/>
        </p:spPr>
        <p:txBody>
          <a:bodyPr/>
          <a:lstStyle/>
          <a:p>
            <a:fld id="{8F4DF56F-6BEF-C44D-AAE2-D07C329EF8F7}" type="slidenum">
              <a:rPr lang="de-DE" altLang="de-DE"/>
              <a:pPr/>
              <a:t>13</a:t>
            </a:fld>
            <a:endParaRPr lang="de-DE" altLang="de-DE"/>
          </a:p>
        </p:txBody>
      </p:sp>
      <p:sp>
        <p:nvSpPr>
          <p:cNvPr id="37889" name="Text Box 1">
            <a:extLst>
              <a:ext uri="{FF2B5EF4-FFF2-40B4-BE49-F238E27FC236}">
                <a16:creationId xmlns:a16="http://schemas.microsoft.com/office/drawing/2014/main" id="{E29AC83C-4DF9-5616-E92E-166B6A3F34F2}"/>
              </a:ext>
            </a:extLst>
          </p:cNvPr>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Text Box 2">
            <a:extLst>
              <a:ext uri="{FF2B5EF4-FFF2-40B4-BE49-F238E27FC236}">
                <a16:creationId xmlns:a16="http://schemas.microsoft.com/office/drawing/2014/main" id="{FB6F3316-7566-C2F3-3BE3-C5B54FEE2B86}"/>
              </a:ext>
            </a:extLst>
          </p:cNvPr>
          <p:cNvSpPr txBox="1">
            <a:spLocks noChangeArrowheads="1"/>
          </p:cNvSpPr>
          <p:nvPr>
            <p:ph type="body" idx="1"/>
          </p:nvPr>
        </p:nvSpPr>
        <p:spPr bwMode="auto">
          <a:xfrm>
            <a:off x="685800" y="3948113"/>
            <a:ext cx="5467350" cy="4886325"/>
          </a:xfrm>
          <a:prstGeom prst="rect">
            <a:avLst/>
          </a:prstGeo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102">
            <a:extLst>
              <a:ext uri="{FF2B5EF4-FFF2-40B4-BE49-F238E27FC236}">
                <a16:creationId xmlns:a16="http://schemas.microsoft.com/office/drawing/2014/main" id="{EF00E3DE-5E87-9A80-811B-E77E3347B994}"/>
              </a:ext>
            </a:extLst>
          </p:cNvPr>
          <p:cNvSpPr>
            <a:spLocks noGrp="1" noChangeArrowheads="1"/>
          </p:cNvSpPr>
          <p:nvPr>
            <p:ph type="sldNum"/>
          </p:nvPr>
        </p:nvSpPr>
        <p:spPr>
          <a:ln/>
        </p:spPr>
        <p:txBody>
          <a:bodyPr/>
          <a:lstStyle/>
          <a:p>
            <a:fld id="{12D5BC21-0D82-AE41-849E-BB2BE1B3222A}" type="slidenum">
              <a:rPr lang="de-DE" altLang="de-DE"/>
              <a:pPr/>
              <a:t>14</a:t>
            </a:fld>
            <a:endParaRPr lang="de-DE" altLang="de-DE"/>
          </a:p>
        </p:txBody>
      </p:sp>
      <p:sp>
        <p:nvSpPr>
          <p:cNvPr id="38913" name="Text Box 1">
            <a:extLst>
              <a:ext uri="{FF2B5EF4-FFF2-40B4-BE49-F238E27FC236}">
                <a16:creationId xmlns:a16="http://schemas.microsoft.com/office/drawing/2014/main" id="{BEEEEBC0-F528-F8AF-CABA-F46E76759AA7}"/>
              </a:ext>
            </a:extLst>
          </p:cNvPr>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Text Box 2">
            <a:extLst>
              <a:ext uri="{FF2B5EF4-FFF2-40B4-BE49-F238E27FC236}">
                <a16:creationId xmlns:a16="http://schemas.microsoft.com/office/drawing/2014/main" id="{C4C25181-E4B0-B21E-201B-7F87E5C7FB89}"/>
              </a:ext>
            </a:extLst>
          </p:cNvPr>
          <p:cNvSpPr txBox="1">
            <a:spLocks noChangeArrowheads="1"/>
          </p:cNvSpPr>
          <p:nvPr>
            <p:ph type="body" idx="1"/>
          </p:nvPr>
        </p:nvSpPr>
        <p:spPr bwMode="auto">
          <a:xfrm>
            <a:off x="685800" y="3948113"/>
            <a:ext cx="5467350" cy="4886325"/>
          </a:xfrm>
          <a:prstGeom prst="rect">
            <a:avLst/>
          </a:prstGeo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102">
            <a:extLst>
              <a:ext uri="{FF2B5EF4-FFF2-40B4-BE49-F238E27FC236}">
                <a16:creationId xmlns:a16="http://schemas.microsoft.com/office/drawing/2014/main" id="{47B004C4-8A62-4F49-A496-16D8AA1EF06E}"/>
              </a:ext>
            </a:extLst>
          </p:cNvPr>
          <p:cNvSpPr>
            <a:spLocks noGrp="1" noChangeArrowheads="1"/>
          </p:cNvSpPr>
          <p:nvPr>
            <p:ph type="sldNum"/>
          </p:nvPr>
        </p:nvSpPr>
        <p:spPr>
          <a:ln/>
        </p:spPr>
        <p:txBody>
          <a:bodyPr/>
          <a:lstStyle/>
          <a:p>
            <a:fld id="{80005444-42E3-3B4A-B44B-DC05E9D7B39C}" type="slidenum">
              <a:rPr lang="de-DE" altLang="de-DE"/>
              <a:pPr/>
              <a:t>15</a:t>
            </a:fld>
            <a:endParaRPr lang="de-DE" altLang="de-DE"/>
          </a:p>
        </p:txBody>
      </p:sp>
      <p:sp>
        <p:nvSpPr>
          <p:cNvPr id="39937" name="Text Box 1">
            <a:extLst>
              <a:ext uri="{FF2B5EF4-FFF2-40B4-BE49-F238E27FC236}">
                <a16:creationId xmlns:a16="http://schemas.microsoft.com/office/drawing/2014/main" id="{ACC3CE6B-EBE5-B577-67A6-9F6E2EDD0D40}"/>
              </a:ext>
            </a:extLst>
          </p:cNvPr>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Text Box 2">
            <a:extLst>
              <a:ext uri="{FF2B5EF4-FFF2-40B4-BE49-F238E27FC236}">
                <a16:creationId xmlns:a16="http://schemas.microsoft.com/office/drawing/2014/main" id="{B68B23FD-0BC8-9475-0E14-8470F8999FAD}"/>
              </a:ext>
            </a:extLst>
          </p:cNvPr>
          <p:cNvSpPr txBox="1">
            <a:spLocks noChangeArrowheads="1"/>
          </p:cNvSpPr>
          <p:nvPr>
            <p:ph type="body" idx="1"/>
          </p:nvPr>
        </p:nvSpPr>
        <p:spPr bwMode="auto">
          <a:xfrm>
            <a:off x="685800" y="3948113"/>
            <a:ext cx="5467350" cy="4886325"/>
          </a:xfrm>
          <a:prstGeom prst="rect">
            <a:avLst/>
          </a:prstGeo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102">
            <a:extLst>
              <a:ext uri="{FF2B5EF4-FFF2-40B4-BE49-F238E27FC236}">
                <a16:creationId xmlns:a16="http://schemas.microsoft.com/office/drawing/2014/main" id="{6D969341-421F-E38F-9D65-1DFE1276EE9E}"/>
              </a:ext>
            </a:extLst>
          </p:cNvPr>
          <p:cNvSpPr>
            <a:spLocks noGrp="1" noChangeArrowheads="1"/>
          </p:cNvSpPr>
          <p:nvPr>
            <p:ph type="sldNum"/>
          </p:nvPr>
        </p:nvSpPr>
        <p:spPr>
          <a:ln/>
        </p:spPr>
        <p:txBody>
          <a:bodyPr/>
          <a:lstStyle/>
          <a:p>
            <a:fld id="{F5DF1E18-E9CB-544E-8280-99460AA6374C}" type="slidenum">
              <a:rPr lang="de-DE" altLang="de-DE"/>
              <a:pPr/>
              <a:t>16</a:t>
            </a:fld>
            <a:endParaRPr lang="de-DE" altLang="de-DE"/>
          </a:p>
        </p:txBody>
      </p:sp>
      <p:sp>
        <p:nvSpPr>
          <p:cNvPr id="40961" name="Text Box 1">
            <a:extLst>
              <a:ext uri="{FF2B5EF4-FFF2-40B4-BE49-F238E27FC236}">
                <a16:creationId xmlns:a16="http://schemas.microsoft.com/office/drawing/2014/main" id="{2FD86FC6-0F9F-B8D2-CAE2-C4DA837E5398}"/>
              </a:ext>
            </a:extLst>
          </p:cNvPr>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Text Box 2">
            <a:extLst>
              <a:ext uri="{FF2B5EF4-FFF2-40B4-BE49-F238E27FC236}">
                <a16:creationId xmlns:a16="http://schemas.microsoft.com/office/drawing/2014/main" id="{482284F7-A514-13CA-CAFE-98940269295A}"/>
              </a:ext>
            </a:extLst>
          </p:cNvPr>
          <p:cNvSpPr txBox="1">
            <a:spLocks noChangeArrowheads="1"/>
          </p:cNvSpPr>
          <p:nvPr>
            <p:ph type="body" idx="1"/>
          </p:nvPr>
        </p:nvSpPr>
        <p:spPr bwMode="auto">
          <a:xfrm>
            <a:off x="685800" y="3948113"/>
            <a:ext cx="5467350" cy="4886325"/>
          </a:xfrm>
          <a:prstGeom prst="rect">
            <a:avLst/>
          </a:prstGeo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102">
            <a:extLst>
              <a:ext uri="{FF2B5EF4-FFF2-40B4-BE49-F238E27FC236}">
                <a16:creationId xmlns:a16="http://schemas.microsoft.com/office/drawing/2014/main" id="{6A3D8155-616C-57EE-2AB0-2868C5BAFE85}"/>
              </a:ext>
            </a:extLst>
          </p:cNvPr>
          <p:cNvSpPr>
            <a:spLocks noGrp="1" noChangeArrowheads="1"/>
          </p:cNvSpPr>
          <p:nvPr>
            <p:ph type="sldNum"/>
          </p:nvPr>
        </p:nvSpPr>
        <p:spPr>
          <a:ln/>
        </p:spPr>
        <p:txBody>
          <a:bodyPr/>
          <a:lstStyle/>
          <a:p>
            <a:fld id="{40C01BA0-83B4-2F45-8639-B9BB429E6456}" type="slidenum">
              <a:rPr lang="de-DE" altLang="de-DE"/>
              <a:pPr/>
              <a:t>17</a:t>
            </a:fld>
            <a:endParaRPr lang="de-DE" altLang="de-DE"/>
          </a:p>
        </p:txBody>
      </p:sp>
      <p:sp>
        <p:nvSpPr>
          <p:cNvPr id="41985" name="Text Box 1">
            <a:extLst>
              <a:ext uri="{FF2B5EF4-FFF2-40B4-BE49-F238E27FC236}">
                <a16:creationId xmlns:a16="http://schemas.microsoft.com/office/drawing/2014/main" id="{FAE9F9DE-8A95-D375-B1F8-4A8A9FB4B972}"/>
              </a:ext>
            </a:extLst>
          </p:cNvPr>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6" name="Text Box 2">
            <a:extLst>
              <a:ext uri="{FF2B5EF4-FFF2-40B4-BE49-F238E27FC236}">
                <a16:creationId xmlns:a16="http://schemas.microsoft.com/office/drawing/2014/main" id="{7253ACAB-A76E-087A-A883-ECB862320738}"/>
              </a:ext>
            </a:extLst>
          </p:cNvPr>
          <p:cNvSpPr txBox="1">
            <a:spLocks noChangeArrowheads="1"/>
          </p:cNvSpPr>
          <p:nvPr>
            <p:ph type="body" idx="1"/>
          </p:nvPr>
        </p:nvSpPr>
        <p:spPr bwMode="auto">
          <a:xfrm>
            <a:off x="685800" y="3948113"/>
            <a:ext cx="5467350" cy="4886325"/>
          </a:xfrm>
          <a:prstGeom prst="rect">
            <a:avLst/>
          </a:prstGeo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102">
            <a:extLst>
              <a:ext uri="{FF2B5EF4-FFF2-40B4-BE49-F238E27FC236}">
                <a16:creationId xmlns:a16="http://schemas.microsoft.com/office/drawing/2014/main" id="{82B18488-B17E-5F0D-4D75-46ADEB877FA6}"/>
              </a:ext>
            </a:extLst>
          </p:cNvPr>
          <p:cNvSpPr>
            <a:spLocks noGrp="1" noChangeArrowheads="1"/>
          </p:cNvSpPr>
          <p:nvPr>
            <p:ph type="sldNum"/>
          </p:nvPr>
        </p:nvSpPr>
        <p:spPr>
          <a:ln/>
        </p:spPr>
        <p:txBody>
          <a:bodyPr/>
          <a:lstStyle/>
          <a:p>
            <a:fld id="{5E013AB9-8C97-1349-A025-31863FFE5797}" type="slidenum">
              <a:rPr lang="de-DE" altLang="de-DE"/>
              <a:pPr/>
              <a:t>18</a:t>
            </a:fld>
            <a:endParaRPr lang="de-DE" altLang="de-DE"/>
          </a:p>
        </p:txBody>
      </p:sp>
      <p:sp>
        <p:nvSpPr>
          <p:cNvPr id="43009" name="Text Box 1">
            <a:extLst>
              <a:ext uri="{FF2B5EF4-FFF2-40B4-BE49-F238E27FC236}">
                <a16:creationId xmlns:a16="http://schemas.microsoft.com/office/drawing/2014/main" id="{FB940391-1964-3B3C-055D-B25812C90893}"/>
              </a:ext>
            </a:extLst>
          </p:cNvPr>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0" name="Text Box 2">
            <a:extLst>
              <a:ext uri="{FF2B5EF4-FFF2-40B4-BE49-F238E27FC236}">
                <a16:creationId xmlns:a16="http://schemas.microsoft.com/office/drawing/2014/main" id="{6C6F08DF-B8B6-7596-2601-5F7599AECCB7}"/>
              </a:ext>
            </a:extLst>
          </p:cNvPr>
          <p:cNvSpPr txBox="1">
            <a:spLocks noChangeArrowheads="1"/>
          </p:cNvSpPr>
          <p:nvPr>
            <p:ph type="body" idx="1"/>
          </p:nvPr>
        </p:nvSpPr>
        <p:spPr bwMode="auto">
          <a:xfrm>
            <a:off x="685800" y="3948113"/>
            <a:ext cx="5467350" cy="4886325"/>
          </a:xfrm>
          <a:prstGeom prst="rect">
            <a:avLst/>
          </a:prstGeo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102">
            <a:extLst>
              <a:ext uri="{FF2B5EF4-FFF2-40B4-BE49-F238E27FC236}">
                <a16:creationId xmlns:a16="http://schemas.microsoft.com/office/drawing/2014/main" id="{039BFD30-C83B-C38F-5EA5-48DC9A06D377}"/>
              </a:ext>
            </a:extLst>
          </p:cNvPr>
          <p:cNvSpPr>
            <a:spLocks noGrp="1" noChangeArrowheads="1"/>
          </p:cNvSpPr>
          <p:nvPr>
            <p:ph type="sldNum"/>
          </p:nvPr>
        </p:nvSpPr>
        <p:spPr>
          <a:ln/>
        </p:spPr>
        <p:txBody>
          <a:bodyPr/>
          <a:lstStyle/>
          <a:p>
            <a:fld id="{655EDCD8-96E0-E34E-AA0A-52600FF956A6}" type="slidenum">
              <a:rPr lang="de-DE" altLang="de-DE"/>
              <a:pPr/>
              <a:t>19</a:t>
            </a:fld>
            <a:endParaRPr lang="de-DE" altLang="de-DE"/>
          </a:p>
        </p:txBody>
      </p:sp>
      <p:sp>
        <p:nvSpPr>
          <p:cNvPr id="44033" name="Text Box 1">
            <a:extLst>
              <a:ext uri="{FF2B5EF4-FFF2-40B4-BE49-F238E27FC236}">
                <a16:creationId xmlns:a16="http://schemas.microsoft.com/office/drawing/2014/main" id="{00DF61ED-A5B5-34E8-868E-DF18FB04A82D}"/>
              </a:ext>
            </a:extLst>
          </p:cNvPr>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4" name="Text Box 2">
            <a:extLst>
              <a:ext uri="{FF2B5EF4-FFF2-40B4-BE49-F238E27FC236}">
                <a16:creationId xmlns:a16="http://schemas.microsoft.com/office/drawing/2014/main" id="{2176E059-56FE-6AB6-0A6F-4BDD5EC996C2}"/>
              </a:ext>
            </a:extLst>
          </p:cNvPr>
          <p:cNvSpPr txBox="1">
            <a:spLocks noChangeArrowheads="1"/>
          </p:cNvSpPr>
          <p:nvPr>
            <p:ph type="body" idx="1"/>
          </p:nvPr>
        </p:nvSpPr>
        <p:spPr bwMode="auto">
          <a:xfrm>
            <a:off x="685800" y="3948113"/>
            <a:ext cx="5467350" cy="4886325"/>
          </a:xfrm>
          <a:prstGeom prst="rect">
            <a:avLst/>
          </a:prstGeo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102">
            <a:extLst>
              <a:ext uri="{FF2B5EF4-FFF2-40B4-BE49-F238E27FC236}">
                <a16:creationId xmlns:a16="http://schemas.microsoft.com/office/drawing/2014/main" id="{2865153C-D384-71B3-6B55-0E0F2EBF26CE}"/>
              </a:ext>
            </a:extLst>
          </p:cNvPr>
          <p:cNvSpPr>
            <a:spLocks noGrp="1" noChangeArrowheads="1"/>
          </p:cNvSpPr>
          <p:nvPr>
            <p:ph type="sldNum"/>
          </p:nvPr>
        </p:nvSpPr>
        <p:spPr>
          <a:ln/>
        </p:spPr>
        <p:txBody>
          <a:bodyPr/>
          <a:lstStyle/>
          <a:p>
            <a:fld id="{322C7521-E6CA-514B-AE67-7DE65AC51876}" type="slidenum">
              <a:rPr lang="de-DE" altLang="de-DE"/>
              <a:pPr/>
              <a:t>2</a:t>
            </a:fld>
            <a:endParaRPr lang="de-DE" altLang="de-DE"/>
          </a:p>
        </p:txBody>
      </p:sp>
      <p:sp>
        <p:nvSpPr>
          <p:cNvPr id="25601" name="Text Box 1">
            <a:extLst>
              <a:ext uri="{FF2B5EF4-FFF2-40B4-BE49-F238E27FC236}">
                <a16:creationId xmlns:a16="http://schemas.microsoft.com/office/drawing/2014/main" id="{D89F3A15-CF42-D164-CABF-DDF069D77D0E}"/>
              </a:ext>
            </a:extLst>
          </p:cNvPr>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Text Box 2">
            <a:extLst>
              <a:ext uri="{FF2B5EF4-FFF2-40B4-BE49-F238E27FC236}">
                <a16:creationId xmlns:a16="http://schemas.microsoft.com/office/drawing/2014/main" id="{32CABDEB-B34D-C11F-D6A0-699F469DA04E}"/>
              </a:ext>
            </a:extLst>
          </p:cNvPr>
          <p:cNvSpPr txBox="1">
            <a:spLocks noChangeArrowheads="1"/>
          </p:cNvSpPr>
          <p:nvPr>
            <p:ph type="body" idx="1"/>
          </p:nvPr>
        </p:nvSpPr>
        <p:spPr bwMode="auto">
          <a:xfrm>
            <a:off x="685800" y="3948113"/>
            <a:ext cx="5467350" cy="4886325"/>
          </a:xfrm>
          <a:prstGeom prst="rect">
            <a:avLst/>
          </a:prstGeo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102">
            <a:extLst>
              <a:ext uri="{FF2B5EF4-FFF2-40B4-BE49-F238E27FC236}">
                <a16:creationId xmlns:a16="http://schemas.microsoft.com/office/drawing/2014/main" id="{EC590BD1-7B2B-E6C5-7E7D-0EFB3D4FA7C4}"/>
              </a:ext>
            </a:extLst>
          </p:cNvPr>
          <p:cNvSpPr>
            <a:spLocks noGrp="1" noChangeArrowheads="1"/>
          </p:cNvSpPr>
          <p:nvPr>
            <p:ph type="sldNum"/>
          </p:nvPr>
        </p:nvSpPr>
        <p:spPr>
          <a:ln/>
        </p:spPr>
        <p:txBody>
          <a:bodyPr/>
          <a:lstStyle/>
          <a:p>
            <a:fld id="{D9E66452-F4FF-2546-8AF7-07A86FF74812}" type="slidenum">
              <a:rPr lang="de-DE" altLang="de-DE"/>
              <a:pPr/>
              <a:t>20</a:t>
            </a:fld>
            <a:endParaRPr lang="de-DE" altLang="de-DE"/>
          </a:p>
        </p:txBody>
      </p:sp>
      <p:sp>
        <p:nvSpPr>
          <p:cNvPr id="45057" name="Text Box 1">
            <a:extLst>
              <a:ext uri="{FF2B5EF4-FFF2-40B4-BE49-F238E27FC236}">
                <a16:creationId xmlns:a16="http://schemas.microsoft.com/office/drawing/2014/main" id="{674AA686-39A4-077C-ECDC-F85A24BB100E}"/>
              </a:ext>
            </a:extLst>
          </p:cNvPr>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Text Box 2">
            <a:extLst>
              <a:ext uri="{FF2B5EF4-FFF2-40B4-BE49-F238E27FC236}">
                <a16:creationId xmlns:a16="http://schemas.microsoft.com/office/drawing/2014/main" id="{39B06F0B-EF11-D06F-6F0B-41D3EB864534}"/>
              </a:ext>
            </a:extLst>
          </p:cNvPr>
          <p:cNvSpPr txBox="1">
            <a:spLocks noChangeArrowheads="1"/>
          </p:cNvSpPr>
          <p:nvPr>
            <p:ph type="body" idx="1"/>
          </p:nvPr>
        </p:nvSpPr>
        <p:spPr bwMode="auto">
          <a:xfrm>
            <a:off x="685800" y="3948113"/>
            <a:ext cx="5467350" cy="4886325"/>
          </a:xfrm>
          <a:prstGeom prst="rect">
            <a:avLst/>
          </a:prstGeo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102">
            <a:extLst>
              <a:ext uri="{FF2B5EF4-FFF2-40B4-BE49-F238E27FC236}">
                <a16:creationId xmlns:a16="http://schemas.microsoft.com/office/drawing/2014/main" id="{F4D16089-541A-637F-4183-E19CF7B359B9}"/>
              </a:ext>
            </a:extLst>
          </p:cNvPr>
          <p:cNvSpPr>
            <a:spLocks noGrp="1" noChangeArrowheads="1"/>
          </p:cNvSpPr>
          <p:nvPr>
            <p:ph type="sldNum"/>
          </p:nvPr>
        </p:nvSpPr>
        <p:spPr>
          <a:ln/>
        </p:spPr>
        <p:txBody>
          <a:bodyPr/>
          <a:lstStyle/>
          <a:p>
            <a:fld id="{29C9988E-0B32-B34A-B5F3-CC3AB00326C2}" type="slidenum">
              <a:rPr lang="de-DE" altLang="de-DE"/>
              <a:pPr/>
              <a:t>3</a:t>
            </a:fld>
            <a:endParaRPr lang="de-DE" altLang="de-DE"/>
          </a:p>
        </p:txBody>
      </p:sp>
      <p:sp>
        <p:nvSpPr>
          <p:cNvPr id="26625" name="Text Box 1">
            <a:extLst>
              <a:ext uri="{FF2B5EF4-FFF2-40B4-BE49-F238E27FC236}">
                <a16:creationId xmlns:a16="http://schemas.microsoft.com/office/drawing/2014/main" id="{FA139AE5-4AD7-6B9F-E4C4-F657921C3A5F}"/>
              </a:ext>
            </a:extLst>
          </p:cNvPr>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6" name="Text Box 2">
            <a:extLst>
              <a:ext uri="{FF2B5EF4-FFF2-40B4-BE49-F238E27FC236}">
                <a16:creationId xmlns:a16="http://schemas.microsoft.com/office/drawing/2014/main" id="{D3762EC1-2AFD-13D3-4E76-1624097836DA}"/>
              </a:ext>
            </a:extLst>
          </p:cNvPr>
          <p:cNvSpPr txBox="1">
            <a:spLocks noChangeArrowheads="1"/>
          </p:cNvSpPr>
          <p:nvPr>
            <p:ph type="body" idx="1"/>
          </p:nvPr>
        </p:nvSpPr>
        <p:spPr bwMode="auto">
          <a:xfrm>
            <a:off x="685800" y="3948113"/>
            <a:ext cx="5467350" cy="4886325"/>
          </a:xfrm>
          <a:prstGeom prst="rect">
            <a:avLst/>
          </a:prstGeo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102">
            <a:extLst>
              <a:ext uri="{FF2B5EF4-FFF2-40B4-BE49-F238E27FC236}">
                <a16:creationId xmlns:a16="http://schemas.microsoft.com/office/drawing/2014/main" id="{AC71E6BD-C735-B31D-0262-5C3769E60920}"/>
              </a:ext>
            </a:extLst>
          </p:cNvPr>
          <p:cNvSpPr>
            <a:spLocks noGrp="1" noChangeArrowheads="1"/>
          </p:cNvSpPr>
          <p:nvPr>
            <p:ph type="sldNum"/>
          </p:nvPr>
        </p:nvSpPr>
        <p:spPr>
          <a:ln/>
        </p:spPr>
        <p:txBody>
          <a:bodyPr/>
          <a:lstStyle/>
          <a:p>
            <a:fld id="{A105BA83-1B44-1D4D-88BA-B096DB09A0DB}" type="slidenum">
              <a:rPr lang="de-DE" altLang="de-DE"/>
              <a:pPr/>
              <a:t>4</a:t>
            </a:fld>
            <a:endParaRPr lang="de-DE" altLang="de-DE"/>
          </a:p>
        </p:txBody>
      </p:sp>
      <p:sp>
        <p:nvSpPr>
          <p:cNvPr id="27649" name="Text Box 1">
            <a:extLst>
              <a:ext uri="{FF2B5EF4-FFF2-40B4-BE49-F238E27FC236}">
                <a16:creationId xmlns:a16="http://schemas.microsoft.com/office/drawing/2014/main" id="{5EE69838-ACC6-CABE-B43A-1246678247DA}"/>
              </a:ext>
            </a:extLst>
          </p:cNvPr>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Text Box 2">
            <a:extLst>
              <a:ext uri="{FF2B5EF4-FFF2-40B4-BE49-F238E27FC236}">
                <a16:creationId xmlns:a16="http://schemas.microsoft.com/office/drawing/2014/main" id="{9F7C6E26-3122-08E3-04A8-CDFA84A4630D}"/>
              </a:ext>
            </a:extLst>
          </p:cNvPr>
          <p:cNvSpPr txBox="1">
            <a:spLocks noChangeArrowheads="1"/>
          </p:cNvSpPr>
          <p:nvPr>
            <p:ph type="body" idx="1"/>
          </p:nvPr>
        </p:nvSpPr>
        <p:spPr bwMode="auto">
          <a:xfrm>
            <a:off x="685800" y="3948113"/>
            <a:ext cx="5467350" cy="4886325"/>
          </a:xfrm>
          <a:prstGeom prst="rect">
            <a:avLst/>
          </a:prstGeo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102">
            <a:extLst>
              <a:ext uri="{FF2B5EF4-FFF2-40B4-BE49-F238E27FC236}">
                <a16:creationId xmlns:a16="http://schemas.microsoft.com/office/drawing/2014/main" id="{A8D06F3A-7F42-6AD4-E130-5DA68C103EC9}"/>
              </a:ext>
            </a:extLst>
          </p:cNvPr>
          <p:cNvSpPr>
            <a:spLocks noGrp="1" noChangeArrowheads="1"/>
          </p:cNvSpPr>
          <p:nvPr>
            <p:ph type="sldNum"/>
          </p:nvPr>
        </p:nvSpPr>
        <p:spPr>
          <a:ln/>
        </p:spPr>
        <p:txBody>
          <a:bodyPr/>
          <a:lstStyle/>
          <a:p>
            <a:fld id="{FF5B370D-1D41-C044-866D-05F792CFFC5F}" type="slidenum">
              <a:rPr lang="de-DE" altLang="de-DE"/>
              <a:pPr/>
              <a:t>5</a:t>
            </a:fld>
            <a:endParaRPr lang="de-DE" altLang="de-DE"/>
          </a:p>
        </p:txBody>
      </p:sp>
      <p:sp>
        <p:nvSpPr>
          <p:cNvPr id="28673" name="Text Box 1">
            <a:extLst>
              <a:ext uri="{FF2B5EF4-FFF2-40B4-BE49-F238E27FC236}">
                <a16:creationId xmlns:a16="http://schemas.microsoft.com/office/drawing/2014/main" id="{2821BDAF-FA0C-17F9-0446-326363C8D2CE}"/>
              </a:ext>
            </a:extLst>
          </p:cNvPr>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Text Box 2">
            <a:extLst>
              <a:ext uri="{FF2B5EF4-FFF2-40B4-BE49-F238E27FC236}">
                <a16:creationId xmlns:a16="http://schemas.microsoft.com/office/drawing/2014/main" id="{3D82E38F-52C3-7A14-542A-C335B9FA89A5}"/>
              </a:ext>
            </a:extLst>
          </p:cNvPr>
          <p:cNvSpPr txBox="1">
            <a:spLocks noChangeArrowheads="1"/>
          </p:cNvSpPr>
          <p:nvPr>
            <p:ph type="body" idx="1"/>
          </p:nvPr>
        </p:nvSpPr>
        <p:spPr bwMode="auto">
          <a:xfrm>
            <a:off x="685800" y="3948113"/>
            <a:ext cx="5467350" cy="4886325"/>
          </a:xfrm>
          <a:prstGeom prst="rect">
            <a:avLst/>
          </a:prstGeo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102">
            <a:extLst>
              <a:ext uri="{FF2B5EF4-FFF2-40B4-BE49-F238E27FC236}">
                <a16:creationId xmlns:a16="http://schemas.microsoft.com/office/drawing/2014/main" id="{F22466DD-79C9-9309-47CC-7C9F7ADD5051}"/>
              </a:ext>
            </a:extLst>
          </p:cNvPr>
          <p:cNvSpPr>
            <a:spLocks noGrp="1" noChangeArrowheads="1"/>
          </p:cNvSpPr>
          <p:nvPr>
            <p:ph type="sldNum"/>
          </p:nvPr>
        </p:nvSpPr>
        <p:spPr>
          <a:ln/>
        </p:spPr>
        <p:txBody>
          <a:bodyPr/>
          <a:lstStyle/>
          <a:p>
            <a:fld id="{8A169765-A09F-4A46-B133-53F9A0C6EC52}" type="slidenum">
              <a:rPr lang="de-DE" altLang="de-DE"/>
              <a:pPr/>
              <a:t>6</a:t>
            </a:fld>
            <a:endParaRPr lang="de-DE" altLang="de-DE"/>
          </a:p>
        </p:txBody>
      </p:sp>
      <p:sp>
        <p:nvSpPr>
          <p:cNvPr id="29697" name="Text Box 1">
            <a:extLst>
              <a:ext uri="{FF2B5EF4-FFF2-40B4-BE49-F238E27FC236}">
                <a16:creationId xmlns:a16="http://schemas.microsoft.com/office/drawing/2014/main" id="{68A55F7C-B2FB-8F1A-75A2-E310A4CCAE5D}"/>
              </a:ext>
            </a:extLst>
          </p:cNvPr>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8" name="Text Box 2">
            <a:extLst>
              <a:ext uri="{FF2B5EF4-FFF2-40B4-BE49-F238E27FC236}">
                <a16:creationId xmlns:a16="http://schemas.microsoft.com/office/drawing/2014/main" id="{4CBC193D-A187-85D2-F0AE-9A1999DF2E3E}"/>
              </a:ext>
            </a:extLst>
          </p:cNvPr>
          <p:cNvSpPr txBox="1">
            <a:spLocks noChangeArrowheads="1"/>
          </p:cNvSpPr>
          <p:nvPr>
            <p:ph type="body" idx="1"/>
          </p:nvPr>
        </p:nvSpPr>
        <p:spPr bwMode="auto">
          <a:xfrm>
            <a:off x="685800" y="3948113"/>
            <a:ext cx="5467350" cy="4886325"/>
          </a:xfrm>
          <a:prstGeom prst="rect">
            <a:avLst/>
          </a:prstGeo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102">
            <a:extLst>
              <a:ext uri="{FF2B5EF4-FFF2-40B4-BE49-F238E27FC236}">
                <a16:creationId xmlns:a16="http://schemas.microsoft.com/office/drawing/2014/main" id="{5C42BB90-F402-4F05-00E6-FA7B02499484}"/>
              </a:ext>
            </a:extLst>
          </p:cNvPr>
          <p:cNvSpPr>
            <a:spLocks noGrp="1" noChangeArrowheads="1"/>
          </p:cNvSpPr>
          <p:nvPr>
            <p:ph type="sldNum"/>
          </p:nvPr>
        </p:nvSpPr>
        <p:spPr>
          <a:ln/>
        </p:spPr>
        <p:txBody>
          <a:bodyPr/>
          <a:lstStyle/>
          <a:p>
            <a:fld id="{4B76B224-1398-214D-9F23-8B92AD2651B4}" type="slidenum">
              <a:rPr lang="de-DE" altLang="de-DE"/>
              <a:pPr/>
              <a:t>7</a:t>
            </a:fld>
            <a:endParaRPr lang="de-DE" altLang="de-DE"/>
          </a:p>
        </p:txBody>
      </p:sp>
      <p:sp>
        <p:nvSpPr>
          <p:cNvPr id="30721" name="Text Box 1">
            <a:extLst>
              <a:ext uri="{FF2B5EF4-FFF2-40B4-BE49-F238E27FC236}">
                <a16:creationId xmlns:a16="http://schemas.microsoft.com/office/drawing/2014/main" id="{308072B0-9CC3-C3C5-5528-2A64CEDB5537}"/>
              </a:ext>
            </a:extLst>
          </p:cNvPr>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2" name="Text Box 2">
            <a:extLst>
              <a:ext uri="{FF2B5EF4-FFF2-40B4-BE49-F238E27FC236}">
                <a16:creationId xmlns:a16="http://schemas.microsoft.com/office/drawing/2014/main" id="{CAF60A60-38F1-9703-3D11-A3E732DC31A0}"/>
              </a:ext>
            </a:extLst>
          </p:cNvPr>
          <p:cNvSpPr txBox="1">
            <a:spLocks noChangeArrowheads="1"/>
          </p:cNvSpPr>
          <p:nvPr>
            <p:ph type="body" idx="1"/>
          </p:nvPr>
        </p:nvSpPr>
        <p:spPr bwMode="auto">
          <a:xfrm>
            <a:off x="685800" y="3948113"/>
            <a:ext cx="5467350" cy="4886325"/>
          </a:xfrm>
          <a:prstGeom prst="rect">
            <a:avLst/>
          </a:prstGeo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102">
            <a:extLst>
              <a:ext uri="{FF2B5EF4-FFF2-40B4-BE49-F238E27FC236}">
                <a16:creationId xmlns:a16="http://schemas.microsoft.com/office/drawing/2014/main" id="{871F4A5E-030F-A9A9-5605-1694C9A2C2F6}"/>
              </a:ext>
            </a:extLst>
          </p:cNvPr>
          <p:cNvSpPr>
            <a:spLocks noGrp="1" noChangeArrowheads="1"/>
          </p:cNvSpPr>
          <p:nvPr>
            <p:ph type="sldNum"/>
          </p:nvPr>
        </p:nvSpPr>
        <p:spPr>
          <a:ln/>
        </p:spPr>
        <p:txBody>
          <a:bodyPr/>
          <a:lstStyle/>
          <a:p>
            <a:fld id="{A9D8563E-0B8C-EB4D-A22B-AC4585E6904E}" type="slidenum">
              <a:rPr lang="de-DE" altLang="de-DE"/>
              <a:pPr/>
              <a:t>8</a:t>
            </a:fld>
            <a:endParaRPr lang="de-DE" altLang="de-DE"/>
          </a:p>
        </p:txBody>
      </p:sp>
      <p:sp>
        <p:nvSpPr>
          <p:cNvPr id="31745" name="Text Box 1">
            <a:extLst>
              <a:ext uri="{FF2B5EF4-FFF2-40B4-BE49-F238E27FC236}">
                <a16:creationId xmlns:a16="http://schemas.microsoft.com/office/drawing/2014/main" id="{498E2184-0863-A68A-E236-AC8A799C78B5}"/>
              </a:ext>
            </a:extLst>
          </p:cNvPr>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6" name="Text Box 2">
            <a:extLst>
              <a:ext uri="{FF2B5EF4-FFF2-40B4-BE49-F238E27FC236}">
                <a16:creationId xmlns:a16="http://schemas.microsoft.com/office/drawing/2014/main" id="{E0A07C6B-96F6-3E9F-71DF-597521A89653}"/>
              </a:ext>
            </a:extLst>
          </p:cNvPr>
          <p:cNvSpPr txBox="1">
            <a:spLocks noChangeArrowheads="1"/>
          </p:cNvSpPr>
          <p:nvPr>
            <p:ph type="body" idx="1"/>
          </p:nvPr>
        </p:nvSpPr>
        <p:spPr bwMode="auto">
          <a:xfrm>
            <a:off x="685800" y="3948113"/>
            <a:ext cx="5467350" cy="4886325"/>
          </a:xfrm>
          <a:prstGeom prst="rect">
            <a:avLst/>
          </a:prstGeo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102">
            <a:extLst>
              <a:ext uri="{FF2B5EF4-FFF2-40B4-BE49-F238E27FC236}">
                <a16:creationId xmlns:a16="http://schemas.microsoft.com/office/drawing/2014/main" id="{B0CC6FE2-EA71-B39E-7962-45864FBDD9E2}"/>
              </a:ext>
            </a:extLst>
          </p:cNvPr>
          <p:cNvSpPr>
            <a:spLocks noGrp="1" noChangeArrowheads="1"/>
          </p:cNvSpPr>
          <p:nvPr>
            <p:ph type="sldNum"/>
          </p:nvPr>
        </p:nvSpPr>
        <p:spPr>
          <a:ln/>
        </p:spPr>
        <p:txBody>
          <a:bodyPr/>
          <a:lstStyle/>
          <a:p>
            <a:fld id="{F2703298-5421-CF4B-9148-31986C39F43D}" type="slidenum">
              <a:rPr lang="de-DE" altLang="de-DE"/>
              <a:pPr/>
              <a:t>9</a:t>
            </a:fld>
            <a:endParaRPr lang="de-DE" altLang="de-DE"/>
          </a:p>
        </p:txBody>
      </p:sp>
      <p:sp>
        <p:nvSpPr>
          <p:cNvPr id="32769" name="Text Box 1">
            <a:extLst>
              <a:ext uri="{FF2B5EF4-FFF2-40B4-BE49-F238E27FC236}">
                <a16:creationId xmlns:a16="http://schemas.microsoft.com/office/drawing/2014/main" id="{F663804B-A08F-AF09-500F-FBAFF8CF344D}"/>
              </a:ext>
            </a:extLst>
          </p:cNvPr>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Text Box 2">
            <a:extLst>
              <a:ext uri="{FF2B5EF4-FFF2-40B4-BE49-F238E27FC236}">
                <a16:creationId xmlns:a16="http://schemas.microsoft.com/office/drawing/2014/main" id="{1AD47D53-263D-9BBF-2548-53798237E08E}"/>
              </a:ext>
            </a:extLst>
          </p:cNvPr>
          <p:cNvSpPr txBox="1">
            <a:spLocks noChangeArrowheads="1"/>
          </p:cNvSpPr>
          <p:nvPr>
            <p:ph type="body" idx="1"/>
          </p:nvPr>
        </p:nvSpPr>
        <p:spPr bwMode="auto">
          <a:xfrm>
            <a:off x="685800" y="3948113"/>
            <a:ext cx="5467350" cy="4886325"/>
          </a:xfrm>
          <a:prstGeom prst="rect">
            <a:avLst/>
          </a:prstGeo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6E9164-7318-7E19-CCE1-C5036405A4B0}"/>
              </a:ext>
            </a:extLst>
          </p:cNvPr>
          <p:cNvSpPr>
            <a:spLocks noGrp="1"/>
          </p:cNvSpPr>
          <p:nvPr>
            <p:ph type="ctrTitle"/>
          </p:nvPr>
        </p:nvSpPr>
        <p:spPr>
          <a:xfrm>
            <a:off x="1349375" y="1122363"/>
            <a:ext cx="8101013"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0BB0B4D1-2751-C0F1-E971-B580BF6BE483}"/>
              </a:ext>
            </a:extLst>
          </p:cNvPr>
          <p:cNvSpPr>
            <a:spLocks noGrp="1"/>
          </p:cNvSpPr>
          <p:nvPr>
            <p:ph type="subTitle" idx="1"/>
          </p:nvPr>
        </p:nvSpPr>
        <p:spPr>
          <a:xfrm>
            <a:off x="1349375" y="3602038"/>
            <a:ext cx="810101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960F9936-C8B8-938F-A3B2-D231C335C6C3}"/>
              </a:ext>
            </a:extLst>
          </p:cNvPr>
          <p:cNvSpPr>
            <a:spLocks noGrp="1"/>
          </p:cNvSpPr>
          <p:nvPr>
            <p:ph type="dt" idx="10"/>
          </p:nvPr>
        </p:nvSpPr>
        <p:spPr/>
        <p:txBody>
          <a:bodyPr/>
          <a:lstStyle>
            <a:lvl1pPr>
              <a:defRPr/>
            </a:lvl1pPr>
          </a:lstStyle>
          <a:p>
            <a:endParaRPr lang="de-DE" altLang="de-DE"/>
          </a:p>
        </p:txBody>
      </p:sp>
      <p:sp>
        <p:nvSpPr>
          <p:cNvPr id="5" name="Foliennummernplatzhalter 4">
            <a:extLst>
              <a:ext uri="{FF2B5EF4-FFF2-40B4-BE49-F238E27FC236}">
                <a16:creationId xmlns:a16="http://schemas.microsoft.com/office/drawing/2014/main" id="{3F1F9854-9E0E-38FA-0F87-AA3CDBFAC4BE}"/>
              </a:ext>
            </a:extLst>
          </p:cNvPr>
          <p:cNvSpPr>
            <a:spLocks noGrp="1"/>
          </p:cNvSpPr>
          <p:nvPr>
            <p:ph type="sldNum" idx="11"/>
          </p:nvPr>
        </p:nvSpPr>
        <p:spPr/>
        <p:txBody>
          <a:bodyPr/>
          <a:lstStyle>
            <a:lvl1pPr>
              <a:defRPr/>
            </a:lvl1pPr>
          </a:lstStyle>
          <a:p>
            <a:fld id="{86066FF2-CD51-2B47-B340-21A0A94E9E8E}" type="slidenum">
              <a:rPr lang="de-DE" altLang="de-DE"/>
              <a:pPr/>
              <a:t>‹Nr.›</a:t>
            </a:fld>
            <a:endParaRPr lang="de-DE" altLang="de-DE"/>
          </a:p>
        </p:txBody>
      </p:sp>
    </p:spTree>
    <p:extLst>
      <p:ext uri="{BB962C8B-B14F-4D97-AF65-F5344CB8AC3E}">
        <p14:creationId xmlns:p14="http://schemas.microsoft.com/office/powerpoint/2010/main" val="3068885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4EB131-CEE2-B754-A4C2-57DE213CA8C2}"/>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75609A33-628B-7251-91BB-B1761467D03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AD96266-0A34-7B89-11B7-684368766742}"/>
              </a:ext>
            </a:extLst>
          </p:cNvPr>
          <p:cNvSpPr>
            <a:spLocks noGrp="1"/>
          </p:cNvSpPr>
          <p:nvPr>
            <p:ph type="dt" idx="10"/>
          </p:nvPr>
        </p:nvSpPr>
        <p:spPr/>
        <p:txBody>
          <a:bodyPr/>
          <a:lstStyle>
            <a:lvl1pPr>
              <a:defRPr/>
            </a:lvl1pPr>
          </a:lstStyle>
          <a:p>
            <a:endParaRPr lang="de-DE" altLang="de-DE"/>
          </a:p>
        </p:txBody>
      </p:sp>
      <p:sp>
        <p:nvSpPr>
          <p:cNvPr id="5" name="Foliennummernplatzhalter 4">
            <a:extLst>
              <a:ext uri="{FF2B5EF4-FFF2-40B4-BE49-F238E27FC236}">
                <a16:creationId xmlns:a16="http://schemas.microsoft.com/office/drawing/2014/main" id="{3311061B-E7A0-1732-EF90-66BD7FCE7C8C}"/>
              </a:ext>
            </a:extLst>
          </p:cNvPr>
          <p:cNvSpPr>
            <a:spLocks noGrp="1"/>
          </p:cNvSpPr>
          <p:nvPr>
            <p:ph type="sldNum" idx="11"/>
          </p:nvPr>
        </p:nvSpPr>
        <p:spPr/>
        <p:txBody>
          <a:bodyPr/>
          <a:lstStyle>
            <a:lvl1pPr>
              <a:defRPr/>
            </a:lvl1pPr>
          </a:lstStyle>
          <a:p>
            <a:fld id="{1FFC908E-7D4D-6543-8663-7BE07AE88592}" type="slidenum">
              <a:rPr lang="de-DE" altLang="de-DE"/>
              <a:pPr/>
              <a:t>‹Nr.›</a:t>
            </a:fld>
            <a:endParaRPr lang="de-DE" altLang="de-DE"/>
          </a:p>
        </p:txBody>
      </p:sp>
    </p:spTree>
    <p:extLst>
      <p:ext uri="{BB962C8B-B14F-4D97-AF65-F5344CB8AC3E}">
        <p14:creationId xmlns:p14="http://schemas.microsoft.com/office/powerpoint/2010/main" val="23443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E4B73BE7-8353-F051-68F5-5D9581D2B2AF}"/>
              </a:ext>
            </a:extLst>
          </p:cNvPr>
          <p:cNvSpPr>
            <a:spLocks noGrp="1"/>
          </p:cNvSpPr>
          <p:nvPr>
            <p:ph type="title" orient="vert"/>
          </p:nvPr>
        </p:nvSpPr>
        <p:spPr>
          <a:xfrm>
            <a:off x="7710488" y="128588"/>
            <a:ext cx="2390775" cy="5845175"/>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4593F1AF-E5C6-0DF1-663F-9ED077B817D0}"/>
              </a:ext>
            </a:extLst>
          </p:cNvPr>
          <p:cNvSpPr>
            <a:spLocks noGrp="1"/>
          </p:cNvSpPr>
          <p:nvPr>
            <p:ph type="body" orient="vert" idx="1"/>
          </p:nvPr>
        </p:nvSpPr>
        <p:spPr>
          <a:xfrm>
            <a:off x="538163" y="128588"/>
            <a:ext cx="7019925" cy="584517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2D1836B-1048-FB63-6949-BC282E8F7D03}"/>
              </a:ext>
            </a:extLst>
          </p:cNvPr>
          <p:cNvSpPr>
            <a:spLocks noGrp="1"/>
          </p:cNvSpPr>
          <p:nvPr>
            <p:ph type="dt" idx="10"/>
          </p:nvPr>
        </p:nvSpPr>
        <p:spPr/>
        <p:txBody>
          <a:bodyPr/>
          <a:lstStyle>
            <a:lvl1pPr>
              <a:defRPr/>
            </a:lvl1pPr>
          </a:lstStyle>
          <a:p>
            <a:endParaRPr lang="de-DE" altLang="de-DE"/>
          </a:p>
        </p:txBody>
      </p:sp>
      <p:sp>
        <p:nvSpPr>
          <p:cNvPr id="5" name="Foliennummernplatzhalter 4">
            <a:extLst>
              <a:ext uri="{FF2B5EF4-FFF2-40B4-BE49-F238E27FC236}">
                <a16:creationId xmlns:a16="http://schemas.microsoft.com/office/drawing/2014/main" id="{6BF71D9F-51BD-B7C6-28F2-7F13FF3AD548}"/>
              </a:ext>
            </a:extLst>
          </p:cNvPr>
          <p:cNvSpPr>
            <a:spLocks noGrp="1"/>
          </p:cNvSpPr>
          <p:nvPr>
            <p:ph type="sldNum" idx="11"/>
          </p:nvPr>
        </p:nvSpPr>
        <p:spPr/>
        <p:txBody>
          <a:bodyPr/>
          <a:lstStyle>
            <a:lvl1pPr>
              <a:defRPr/>
            </a:lvl1pPr>
          </a:lstStyle>
          <a:p>
            <a:fld id="{DF3887CB-DF7C-3C47-9E13-BA4CFC5EBCBD}" type="slidenum">
              <a:rPr lang="de-DE" altLang="de-DE"/>
              <a:pPr/>
              <a:t>‹Nr.›</a:t>
            </a:fld>
            <a:endParaRPr lang="de-DE" altLang="de-DE"/>
          </a:p>
        </p:txBody>
      </p:sp>
    </p:spTree>
    <p:extLst>
      <p:ext uri="{BB962C8B-B14F-4D97-AF65-F5344CB8AC3E}">
        <p14:creationId xmlns:p14="http://schemas.microsoft.com/office/powerpoint/2010/main" val="214981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3172D5-DBC3-7082-E707-0E45FB461A4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F25D37C0-0AD0-6F79-0AB0-AB7F27A85944}"/>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E4837C2-0E4A-D7EB-D73D-188446A50A53}"/>
              </a:ext>
            </a:extLst>
          </p:cNvPr>
          <p:cNvSpPr>
            <a:spLocks noGrp="1"/>
          </p:cNvSpPr>
          <p:nvPr>
            <p:ph type="dt" idx="10"/>
          </p:nvPr>
        </p:nvSpPr>
        <p:spPr/>
        <p:txBody>
          <a:bodyPr/>
          <a:lstStyle>
            <a:lvl1pPr>
              <a:defRPr/>
            </a:lvl1pPr>
          </a:lstStyle>
          <a:p>
            <a:endParaRPr lang="de-DE" altLang="de-DE"/>
          </a:p>
        </p:txBody>
      </p:sp>
      <p:sp>
        <p:nvSpPr>
          <p:cNvPr id="5" name="Foliennummernplatzhalter 4">
            <a:extLst>
              <a:ext uri="{FF2B5EF4-FFF2-40B4-BE49-F238E27FC236}">
                <a16:creationId xmlns:a16="http://schemas.microsoft.com/office/drawing/2014/main" id="{895B1AE2-C357-98B9-7F0D-8B60AB2237AE}"/>
              </a:ext>
            </a:extLst>
          </p:cNvPr>
          <p:cNvSpPr>
            <a:spLocks noGrp="1"/>
          </p:cNvSpPr>
          <p:nvPr>
            <p:ph type="sldNum" idx="11"/>
          </p:nvPr>
        </p:nvSpPr>
        <p:spPr/>
        <p:txBody>
          <a:bodyPr/>
          <a:lstStyle>
            <a:lvl1pPr>
              <a:defRPr/>
            </a:lvl1pPr>
          </a:lstStyle>
          <a:p>
            <a:fld id="{2BC9D8A6-AEA1-FA47-9F95-10B5A8E8B0DD}" type="slidenum">
              <a:rPr lang="de-DE" altLang="de-DE"/>
              <a:pPr/>
              <a:t>‹Nr.›</a:t>
            </a:fld>
            <a:endParaRPr lang="de-DE" altLang="de-DE"/>
          </a:p>
        </p:txBody>
      </p:sp>
    </p:spTree>
    <p:extLst>
      <p:ext uri="{BB962C8B-B14F-4D97-AF65-F5344CB8AC3E}">
        <p14:creationId xmlns:p14="http://schemas.microsoft.com/office/powerpoint/2010/main" val="1662579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BD22C7-ECB5-1540-2167-40BD94752E8D}"/>
              </a:ext>
            </a:extLst>
          </p:cNvPr>
          <p:cNvSpPr>
            <a:spLocks noGrp="1"/>
          </p:cNvSpPr>
          <p:nvPr>
            <p:ph type="title"/>
          </p:nvPr>
        </p:nvSpPr>
        <p:spPr>
          <a:xfrm>
            <a:off x="736600" y="1709738"/>
            <a:ext cx="931545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0046E55E-E9A7-6BEF-964B-434D34B7006C}"/>
              </a:ext>
            </a:extLst>
          </p:cNvPr>
          <p:cNvSpPr>
            <a:spLocks noGrp="1"/>
          </p:cNvSpPr>
          <p:nvPr>
            <p:ph type="body" idx="1"/>
          </p:nvPr>
        </p:nvSpPr>
        <p:spPr>
          <a:xfrm>
            <a:off x="736600" y="4589463"/>
            <a:ext cx="931545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Mastertextformat bearbeiten</a:t>
            </a:r>
          </a:p>
        </p:txBody>
      </p:sp>
      <p:sp>
        <p:nvSpPr>
          <p:cNvPr id="4" name="Datumsplatzhalter 3">
            <a:extLst>
              <a:ext uri="{FF2B5EF4-FFF2-40B4-BE49-F238E27FC236}">
                <a16:creationId xmlns:a16="http://schemas.microsoft.com/office/drawing/2014/main" id="{0426B7E2-8267-EAF3-5638-35E9917D5D64}"/>
              </a:ext>
            </a:extLst>
          </p:cNvPr>
          <p:cNvSpPr>
            <a:spLocks noGrp="1"/>
          </p:cNvSpPr>
          <p:nvPr>
            <p:ph type="dt" idx="10"/>
          </p:nvPr>
        </p:nvSpPr>
        <p:spPr/>
        <p:txBody>
          <a:bodyPr/>
          <a:lstStyle>
            <a:lvl1pPr>
              <a:defRPr/>
            </a:lvl1pPr>
          </a:lstStyle>
          <a:p>
            <a:endParaRPr lang="de-DE" altLang="de-DE"/>
          </a:p>
        </p:txBody>
      </p:sp>
      <p:sp>
        <p:nvSpPr>
          <p:cNvPr id="5" name="Foliennummernplatzhalter 4">
            <a:extLst>
              <a:ext uri="{FF2B5EF4-FFF2-40B4-BE49-F238E27FC236}">
                <a16:creationId xmlns:a16="http://schemas.microsoft.com/office/drawing/2014/main" id="{A1293E4B-8751-62B1-4A64-AFEF741132B5}"/>
              </a:ext>
            </a:extLst>
          </p:cNvPr>
          <p:cNvSpPr>
            <a:spLocks noGrp="1"/>
          </p:cNvSpPr>
          <p:nvPr>
            <p:ph type="sldNum" idx="11"/>
          </p:nvPr>
        </p:nvSpPr>
        <p:spPr/>
        <p:txBody>
          <a:bodyPr/>
          <a:lstStyle>
            <a:lvl1pPr>
              <a:defRPr/>
            </a:lvl1pPr>
          </a:lstStyle>
          <a:p>
            <a:fld id="{20E13003-A76F-4F48-80A1-3D8187370ECB}" type="slidenum">
              <a:rPr lang="de-DE" altLang="de-DE"/>
              <a:pPr/>
              <a:t>‹Nr.›</a:t>
            </a:fld>
            <a:endParaRPr lang="de-DE" altLang="de-DE"/>
          </a:p>
        </p:txBody>
      </p:sp>
    </p:spTree>
    <p:extLst>
      <p:ext uri="{BB962C8B-B14F-4D97-AF65-F5344CB8AC3E}">
        <p14:creationId xmlns:p14="http://schemas.microsoft.com/office/powerpoint/2010/main" val="1443727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CC62BE-38D4-5948-9E9B-A59A37FE3C8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45DB08E-01E5-0B04-8E63-87EBB219B933}"/>
              </a:ext>
            </a:extLst>
          </p:cNvPr>
          <p:cNvSpPr>
            <a:spLocks noGrp="1"/>
          </p:cNvSpPr>
          <p:nvPr>
            <p:ph sz="half" idx="1"/>
          </p:nvPr>
        </p:nvSpPr>
        <p:spPr>
          <a:xfrm>
            <a:off x="538163" y="1600200"/>
            <a:ext cx="4705350" cy="437356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385E5215-7ED0-4803-AD62-1409FE19FD8E}"/>
              </a:ext>
            </a:extLst>
          </p:cNvPr>
          <p:cNvSpPr>
            <a:spLocks noGrp="1"/>
          </p:cNvSpPr>
          <p:nvPr>
            <p:ph sz="half" idx="2"/>
          </p:nvPr>
        </p:nvSpPr>
        <p:spPr>
          <a:xfrm>
            <a:off x="5395913" y="1600200"/>
            <a:ext cx="4705350" cy="437356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75CD87CA-2FD8-6D95-89E3-50395CD8F0E4}"/>
              </a:ext>
            </a:extLst>
          </p:cNvPr>
          <p:cNvSpPr>
            <a:spLocks noGrp="1"/>
          </p:cNvSpPr>
          <p:nvPr>
            <p:ph type="dt" idx="10"/>
          </p:nvPr>
        </p:nvSpPr>
        <p:spPr/>
        <p:txBody>
          <a:bodyPr/>
          <a:lstStyle>
            <a:lvl1pPr>
              <a:defRPr/>
            </a:lvl1pPr>
          </a:lstStyle>
          <a:p>
            <a:endParaRPr lang="de-DE" altLang="de-DE"/>
          </a:p>
        </p:txBody>
      </p:sp>
      <p:sp>
        <p:nvSpPr>
          <p:cNvPr id="6" name="Foliennummernplatzhalter 5">
            <a:extLst>
              <a:ext uri="{FF2B5EF4-FFF2-40B4-BE49-F238E27FC236}">
                <a16:creationId xmlns:a16="http://schemas.microsoft.com/office/drawing/2014/main" id="{8AB7F51C-297D-5D04-1EF6-D77A4E9722FB}"/>
              </a:ext>
            </a:extLst>
          </p:cNvPr>
          <p:cNvSpPr>
            <a:spLocks noGrp="1"/>
          </p:cNvSpPr>
          <p:nvPr>
            <p:ph type="sldNum" idx="11"/>
          </p:nvPr>
        </p:nvSpPr>
        <p:spPr/>
        <p:txBody>
          <a:bodyPr/>
          <a:lstStyle>
            <a:lvl1pPr>
              <a:defRPr/>
            </a:lvl1pPr>
          </a:lstStyle>
          <a:p>
            <a:fld id="{DE9D3A46-EA45-2A43-AF30-A3756CD02380}" type="slidenum">
              <a:rPr lang="de-DE" altLang="de-DE"/>
              <a:pPr/>
              <a:t>‹Nr.›</a:t>
            </a:fld>
            <a:endParaRPr lang="de-DE" altLang="de-DE"/>
          </a:p>
        </p:txBody>
      </p:sp>
    </p:spTree>
    <p:extLst>
      <p:ext uri="{BB962C8B-B14F-4D97-AF65-F5344CB8AC3E}">
        <p14:creationId xmlns:p14="http://schemas.microsoft.com/office/powerpoint/2010/main" val="98122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DF5C95-A0DD-81A1-2A8A-A87E2F61577D}"/>
              </a:ext>
            </a:extLst>
          </p:cNvPr>
          <p:cNvSpPr>
            <a:spLocks noGrp="1"/>
          </p:cNvSpPr>
          <p:nvPr>
            <p:ph type="title"/>
          </p:nvPr>
        </p:nvSpPr>
        <p:spPr>
          <a:xfrm>
            <a:off x="744538" y="365125"/>
            <a:ext cx="9313862"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AFD7C1D-A3CE-ABE8-2369-FB88E230D6EC}"/>
              </a:ext>
            </a:extLst>
          </p:cNvPr>
          <p:cNvSpPr>
            <a:spLocks noGrp="1"/>
          </p:cNvSpPr>
          <p:nvPr>
            <p:ph type="body" idx="1"/>
          </p:nvPr>
        </p:nvSpPr>
        <p:spPr>
          <a:xfrm>
            <a:off x="744538" y="1681163"/>
            <a:ext cx="456882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43B3144-8DF1-AE83-2604-02FCF91702CF}"/>
              </a:ext>
            </a:extLst>
          </p:cNvPr>
          <p:cNvSpPr>
            <a:spLocks noGrp="1"/>
          </p:cNvSpPr>
          <p:nvPr>
            <p:ph sz="half" idx="2"/>
          </p:nvPr>
        </p:nvSpPr>
        <p:spPr>
          <a:xfrm>
            <a:off x="744538" y="2505075"/>
            <a:ext cx="4568825"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A419E445-9D79-3F32-C824-623402685842}"/>
              </a:ext>
            </a:extLst>
          </p:cNvPr>
          <p:cNvSpPr>
            <a:spLocks noGrp="1"/>
          </p:cNvSpPr>
          <p:nvPr>
            <p:ph type="body" sz="quarter" idx="3"/>
          </p:nvPr>
        </p:nvSpPr>
        <p:spPr>
          <a:xfrm>
            <a:off x="5467350" y="1681163"/>
            <a:ext cx="45910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78DF863-1FD3-A9BB-62D9-2B4C9CCC2939}"/>
              </a:ext>
            </a:extLst>
          </p:cNvPr>
          <p:cNvSpPr>
            <a:spLocks noGrp="1"/>
          </p:cNvSpPr>
          <p:nvPr>
            <p:ph sz="quarter" idx="4"/>
          </p:nvPr>
        </p:nvSpPr>
        <p:spPr>
          <a:xfrm>
            <a:off x="5467350" y="2505075"/>
            <a:ext cx="4591050"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2E1CDDAA-D985-677E-31D9-4E32DED2FD18}"/>
              </a:ext>
            </a:extLst>
          </p:cNvPr>
          <p:cNvSpPr>
            <a:spLocks noGrp="1"/>
          </p:cNvSpPr>
          <p:nvPr>
            <p:ph type="dt" idx="10"/>
          </p:nvPr>
        </p:nvSpPr>
        <p:spPr/>
        <p:txBody>
          <a:bodyPr/>
          <a:lstStyle>
            <a:lvl1pPr>
              <a:defRPr/>
            </a:lvl1pPr>
          </a:lstStyle>
          <a:p>
            <a:endParaRPr lang="de-DE" altLang="de-DE"/>
          </a:p>
        </p:txBody>
      </p:sp>
      <p:sp>
        <p:nvSpPr>
          <p:cNvPr id="8" name="Foliennummernplatzhalter 7">
            <a:extLst>
              <a:ext uri="{FF2B5EF4-FFF2-40B4-BE49-F238E27FC236}">
                <a16:creationId xmlns:a16="http://schemas.microsoft.com/office/drawing/2014/main" id="{716796D6-47CB-B3C1-84BA-5471AB3763A8}"/>
              </a:ext>
            </a:extLst>
          </p:cNvPr>
          <p:cNvSpPr>
            <a:spLocks noGrp="1"/>
          </p:cNvSpPr>
          <p:nvPr>
            <p:ph type="sldNum" idx="11"/>
          </p:nvPr>
        </p:nvSpPr>
        <p:spPr/>
        <p:txBody>
          <a:bodyPr/>
          <a:lstStyle>
            <a:lvl1pPr>
              <a:defRPr/>
            </a:lvl1pPr>
          </a:lstStyle>
          <a:p>
            <a:fld id="{FAB36826-F7A2-0A40-9578-5384C9769C68}" type="slidenum">
              <a:rPr lang="de-DE" altLang="de-DE"/>
              <a:pPr/>
              <a:t>‹Nr.›</a:t>
            </a:fld>
            <a:endParaRPr lang="de-DE" altLang="de-DE"/>
          </a:p>
        </p:txBody>
      </p:sp>
    </p:spTree>
    <p:extLst>
      <p:ext uri="{BB962C8B-B14F-4D97-AF65-F5344CB8AC3E}">
        <p14:creationId xmlns:p14="http://schemas.microsoft.com/office/powerpoint/2010/main" val="3005308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A77718-3D33-3E51-1289-7CE2076741B3}"/>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7B60F54-ADCD-196F-AF2B-60370791F6D5}"/>
              </a:ext>
            </a:extLst>
          </p:cNvPr>
          <p:cNvSpPr>
            <a:spLocks noGrp="1"/>
          </p:cNvSpPr>
          <p:nvPr>
            <p:ph type="dt" idx="10"/>
          </p:nvPr>
        </p:nvSpPr>
        <p:spPr/>
        <p:txBody>
          <a:bodyPr/>
          <a:lstStyle>
            <a:lvl1pPr>
              <a:defRPr/>
            </a:lvl1pPr>
          </a:lstStyle>
          <a:p>
            <a:endParaRPr lang="de-DE" altLang="de-DE"/>
          </a:p>
        </p:txBody>
      </p:sp>
      <p:sp>
        <p:nvSpPr>
          <p:cNvPr id="4" name="Foliennummernplatzhalter 3">
            <a:extLst>
              <a:ext uri="{FF2B5EF4-FFF2-40B4-BE49-F238E27FC236}">
                <a16:creationId xmlns:a16="http://schemas.microsoft.com/office/drawing/2014/main" id="{48611969-8A95-AD83-972E-5C21FCE3CF20}"/>
              </a:ext>
            </a:extLst>
          </p:cNvPr>
          <p:cNvSpPr>
            <a:spLocks noGrp="1"/>
          </p:cNvSpPr>
          <p:nvPr>
            <p:ph type="sldNum" idx="11"/>
          </p:nvPr>
        </p:nvSpPr>
        <p:spPr/>
        <p:txBody>
          <a:bodyPr/>
          <a:lstStyle>
            <a:lvl1pPr>
              <a:defRPr/>
            </a:lvl1pPr>
          </a:lstStyle>
          <a:p>
            <a:fld id="{2C02FC51-A682-394D-9C7C-F24A1E28709E}" type="slidenum">
              <a:rPr lang="de-DE" altLang="de-DE"/>
              <a:pPr/>
              <a:t>‹Nr.›</a:t>
            </a:fld>
            <a:endParaRPr lang="de-DE" altLang="de-DE"/>
          </a:p>
        </p:txBody>
      </p:sp>
    </p:spTree>
    <p:extLst>
      <p:ext uri="{BB962C8B-B14F-4D97-AF65-F5344CB8AC3E}">
        <p14:creationId xmlns:p14="http://schemas.microsoft.com/office/powerpoint/2010/main" val="1284603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436ACBB-D8AC-F6AB-F231-F695481EA6BD}"/>
              </a:ext>
            </a:extLst>
          </p:cNvPr>
          <p:cNvSpPr>
            <a:spLocks noGrp="1"/>
          </p:cNvSpPr>
          <p:nvPr>
            <p:ph type="dt" idx="10"/>
          </p:nvPr>
        </p:nvSpPr>
        <p:spPr/>
        <p:txBody>
          <a:bodyPr/>
          <a:lstStyle>
            <a:lvl1pPr>
              <a:defRPr/>
            </a:lvl1pPr>
          </a:lstStyle>
          <a:p>
            <a:endParaRPr lang="de-DE" altLang="de-DE"/>
          </a:p>
        </p:txBody>
      </p:sp>
      <p:sp>
        <p:nvSpPr>
          <p:cNvPr id="3" name="Foliennummernplatzhalter 2">
            <a:extLst>
              <a:ext uri="{FF2B5EF4-FFF2-40B4-BE49-F238E27FC236}">
                <a16:creationId xmlns:a16="http://schemas.microsoft.com/office/drawing/2014/main" id="{E1310BAE-9775-6A6D-F78B-74514CFB5276}"/>
              </a:ext>
            </a:extLst>
          </p:cNvPr>
          <p:cNvSpPr>
            <a:spLocks noGrp="1"/>
          </p:cNvSpPr>
          <p:nvPr>
            <p:ph type="sldNum" idx="11"/>
          </p:nvPr>
        </p:nvSpPr>
        <p:spPr/>
        <p:txBody>
          <a:bodyPr/>
          <a:lstStyle>
            <a:lvl1pPr>
              <a:defRPr/>
            </a:lvl1pPr>
          </a:lstStyle>
          <a:p>
            <a:fld id="{EEE4ED24-4805-CD4D-8F24-383AC85CE640}" type="slidenum">
              <a:rPr lang="de-DE" altLang="de-DE"/>
              <a:pPr/>
              <a:t>‹Nr.›</a:t>
            </a:fld>
            <a:endParaRPr lang="de-DE" altLang="de-DE"/>
          </a:p>
        </p:txBody>
      </p:sp>
    </p:spTree>
    <p:extLst>
      <p:ext uri="{BB962C8B-B14F-4D97-AF65-F5344CB8AC3E}">
        <p14:creationId xmlns:p14="http://schemas.microsoft.com/office/powerpoint/2010/main" val="3924997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C36747-01DD-21BB-BE80-7D005D1A0B79}"/>
              </a:ext>
            </a:extLst>
          </p:cNvPr>
          <p:cNvSpPr>
            <a:spLocks noGrp="1"/>
          </p:cNvSpPr>
          <p:nvPr>
            <p:ph type="title"/>
          </p:nvPr>
        </p:nvSpPr>
        <p:spPr>
          <a:xfrm>
            <a:off x="744538" y="457200"/>
            <a:ext cx="3482975"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8F206E73-130F-6E1A-06C9-2CCE3B3744FB}"/>
              </a:ext>
            </a:extLst>
          </p:cNvPr>
          <p:cNvSpPr>
            <a:spLocks noGrp="1"/>
          </p:cNvSpPr>
          <p:nvPr>
            <p:ph idx="1"/>
          </p:nvPr>
        </p:nvSpPr>
        <p:spPr>
          <a:xfrm>
            <a:off x="4591050" y="987425"/>
            <a:ext cx="54673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F1327757-A798-EDF4-DEAB-A823F6C71CAF}"/>
              </a:ext>
            </a:extLst>
          </p:cNvPr>
          <p:cNvSpPr>
            <a:spLocks noGrp="1"/>
          </p:cNvSpPr>
          <p:nvPr>
            <p:ph type="body" sz="half" idx="2"/>
          </p:nvPr>
        </p:nvSpPr>
        <p:spPr>
          <a:xfrm>
            <a:off x="744538" y="2057400"/>
            <a:ext cx="34829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2F3C392-AD83-ED0B-56B4-395727AE0B7E}"/>
              </a:ext>
            </a:extLst>
          </p:cNvPr>
          <p:cNvSpPr>
            <a:spLocks noGrp="1"/>
          </p:cNvSpPr>
          <p:nvPr>
            <p:ph type="dt" idx="10"/>
          </p:nvPr>
        </p:nvSpPr>
        <p:spPr/>
        <p:txBody>
          <a:bodyPr/>
          <a:lstStyle>
            <a:lvl1pPr>
              <a:defRPr/>
            </a:lvl1pPr>
          </a:lstStyle>
          <a:p>
            <a:endParaRPr lang="de-DE" altLang="de-DE"/>
          </a:p>
        </p:txBody>
      </p:sp>
      <p:sp>
        <p:nvSpPr>
          <p:cNvPr id="6" name="Foliennummernplatzhalter 5">
            <a:extLst>
              <a:ext uri="{FF2B5EF4-FFF2-40B4-BE49-F238E27FC236}">
                <a16:creationId xmlns:a16="http://schemas.microsoft.com/office/drawing/2014/main" id="{A542391B-0B6D-F9F5-DCE3-D5CAE9DCB9CE}"/>
              </a:ext>
            </a:extLst>
          </p:cNvPr>
          <p:cNvSpPr>
            <a:spLocks noGrp="1"/>
          </p:cNvSpPr>
          <p:nvPr>
            <p:ph type="sldNum" idx="11"/>
          </p:nvPr>
        </p:nvSpPr>
        <p:spPr/>
        <p:txBody>
          <a:bodyPr/>
          <a:lstStyle>
            <a:lvl1pPr>
              <a:defRPr/>
            </a:lvl1pPr>
          </a:lstStyle>
          <a:p>
            <a:fld id="{BF56012C-8BE3-2F44-A03C-556283DEB6D7}" type="slidenum">
              <a:rPr lang="de-DE" altLang="de-DE"/>
              <a:pPr/>
              <a:t>‹Nr.›</a:t>
            </a:fld>
            <a:endParaRPr lang="de-DE" altLang="de-DE"/>
          </a:p>
        </p:txBody>
      </p:sp>
    </p:spTree>
    <p:extLst>
      <p:ext uri="{BB962C8B-B14F-4D97-AF65-F5344CB8AC3E}">
        <p14:creationId xmlns:p14="http://schemas.microsoft.com/office/powerpoint/2010/main" val="4231555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B872FA-9FA9-AD42-C4CD-41B69B28FC34}"/>
              </a:ext>
            </a:extLst>
          </p:cNvPr>
          <p:cNvSpPr>
            <a:spLocks noGrp="1"/>
          </p:cNvSpPr>
          <p:nvPr>
            <p:ph type="title"/>
          </p:nvPr>
        </p:nvSpPr>
        <p:spPr>
          <a:xfrm>
            <a:off x="744538" y="457200"/>
            <a:ext cx="3482975"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25E6699E-0B22-EDD6-60E6-F8872BEFDB83}"/>
              </a:ext>
            </a:extLst>
          </p:cNvPr>
          <p:cNvSpPr>
            <a:spLocks noGrp="1"/>
          </p:cNvSpPr>
          <p:nvPr>
            <p:ph type="pic" idx="1"/>
          </p:nvPr>
        </p:nvSpPr>
        <p:spPr>
          <a:xfrm>
            <a:off x="4591050" y="987425"/>
            <a:ext cx="54673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BEE0BCF0-17FB-FD55-E493-13046C228D7F}"/>
              </a:ext>
            </a:extLst>
          </p:cNvPr>
          <p:cNvSpPr>
            <a:spLocks noGrp="1"/>
          </p:cNvSpPr>
          <p:nvPr>
            <p:ph type="body" sz="half" idx="2"/>
          </p:nvPr>
        </p:nvSpPr>
        <p:spPr>
          <a:xfrm>
            <a:off x="744538" y="2057400"/>
            <a:ext cx="34829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88613BCB-74C9-4043-2817-B6B2F0DAD3CC}"/>
              </a:ext>
            </a:extLst>
          </p:cNvPr>
          <p:cNvSpPr>
            <a:spLocks noGrp="1"/>
          </p:cNvSpPr>
          <p:nvPr>
            <p:ph type="dt" idx="10"/>
          </p:nvPr>
        </p:nvSpPr>
        <p:spPr/>
        <p:txBody>
          <a:bodyPr/>
          <a:lstStyle>
            <a:lvl1pPr>
              <a:defRPr/>
            </a:lvl1pPr>
          </a:lstStyle>
          <a:p>
            <a:endParaRPr lang="de-DE" altLang="de-DE"/>
          </a:p>
        </p:txBody>
      </p:sp>
      <p:sp>
        <p:nvSpPr>
          <p:cNvPr id="6" name="Foliennummernplatzhalter 5">
            <a:extLst>
              <a:ext uri="{FF2B5EF4-FFF2-40B4-BE49-F238E27FC236}">
                <a16:creationId xmlns:a16="http://schemas.microsoft.com/office/drawing/2014/main" id="{54F8C87F-4895-4D65-C70E-DD6ED3697059}"/>
              </a:ext>
            </a:extLst>
          </p:cNvPr>
          <p:cNvSpPr>
            <a:spLocks noGrp="1"/>
          </p:cNvSpPr>
          <p:nvPr>
            <p:ph type="sldNum" idx="11"/>
          </p:nvPr>
        </p:nvSpPr>
        <p:spPr/>
        <p:txBody>
          <a:bodyPr/>
          <a:lstStyle>
            <a:lvl1pPr>
              <a:defRPr/>
            </a:lvl1pPr>
          </a:lstStyle>
          <a:p>
            <a:fld id="{91170B9E-F8AC-4047-A4AF-42ECAE6665ED}" type="slidenum">
              <a:rPr lang="de-DE" altLang="de-DE"/>
              <a:pPr/>
              <a:t>‹Nr.›</a:t>
            </a:fld>
            <a:endParaRPr lang="de-DE" altLang="de-DE"/>
          </a:p>
        </p:txBody>
      </p:sp>
    </p:spTree>
    <p:extLst>
      <p:ext uri="{BB962C8B-B14F-4D97-AF65-F5344CB8AC3E}">
        <p14:creationId xmlns:p14="http://schemas.microsoft.com/office/powerpoint/2010/main" val="143070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B769D"/>
        </a:solidFill>
        <a:effectLst/>
      </p:bgPr>
    </p:bg>
    <p:spTree>
      <p:nvGrpSpPr>
        <p:cNvPr id="1" name=""/>
        <p:cNvGrpSpPr/>
        <p:nvPr/>
      </p:nvGrpSpPr>
      <p:grpSpPr>
        <a:xfrm>
          <a:off x="0" y="0"/>
          <a:ext cx="0" cy="0"/>
          <a:chOff x="0" y="0"/>
          <a:chExt cx="0" cy="0"/>
        </a:xfrm>
      </p:grpSpPr>
      <p:sp>
        <p:nvSpPr>
          <p:cNvPr id="1025" name="Rectangle 1">
            <a:extLst>
              <a:ext uri="{FF2B5EF4-FFF2-40B4-BE49-F238E27FC236}">
                <a16:creationId xmlns:a16="http://schemas.microsoft.com/office/drawing/2014/main" id="{BCF587FE-729D-32AE-15E0-B9A87EF564C8}"/>
              </a:ext>
            </a:extLst>
          </p:cNvPr>
          <p:cNvSpPr>
            <a:spLocks noGrp="1" noChangeArrowheads="1"/>
          </p:cNvSpPr>
          <p:nvPr>
            <p:ph type="title"/>
          </p:nvPr>
        </p:nvSpPr>
        <p:spPr bwMode="auto">
          <a:xfrm>
            <a:off x="538163" y="128588"/>
            <a:ext cx="9563100" cy="1292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de-DE"/>
              <a:t>Klicken Sie, um das Format des Titeltextes zu bearbeiten</a:t>
            </a:r>
          </a:p>
        </p:txBody>
      </p:sp>
      <p:sp>
        <p:nvSpPr>
          <p:cNvPr id="1026" name="Rectangle 2">
            <a:extLst>
              <a:ext uri="{FF2B5EF4-FFF2-40B4-BE49-F238E27FC236}">
                <a16:creationId xmlns:a16="http://schemas.microsoft.com/office/drawing/2014/main" id="{73E360B2-6F3A-809B-D2D8-0B8144540A24}"/>
              </a:ext>
            </a:extLst>
          </p:cNvPr>
          <p:cNvSpPr>
            <a:spLocks noGrp="1" noChangeArrowheads="1"/>
          </p:cNvSpPr>
          <p:nvPr>
            <p:ph type="body" idx="1"/>
          </p:nvPr>
        </p:nvSpPr>
        <p:spPr bwMode="auto">
          <a:xfrm>
            <a:off x="538163" y="1600200"/>
            <a:ext cx="9563100" cy="4373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de-DE"/>
              <a:t>Klicken Sie, um die Formate des Gliederungstextes zu bearbeiten</a:t>
            </a:r>
          </a:p>
          <a:p>
            <a:pPr lvl="1"/>
            <a:r>
              <a:rPr lang="en-GB" altLang="de-DE"/>
              <a:t>Zweite Gliederungsebene</a:t>
            </a:r>
          </a:p>
          <a:p>
            <a:pPr lvl="2"/>
            <a:r>
              <a:rPr lang="en-GB" altLang="de-DE"/>
              <a:t>Dritte Gliederungsebene</a:t>
            </a:r>
          </a:p>
          <a:p>
            <a:pPr lvl="3"/>
            <a:r>
              <a:rPr lang="en-GB" altLang="de-DE"/>
              <a:t>Vierte Gliederungsebene</a:t>
            </a:r>
          </a:p>
          <a:p>
            <a:pPr lvl="4"/>
            <a:r>
              <a:rPr lang="en-GB" altLang="de-DE"/>
              <a:t>Fünfte Gliederungsebene</a:t>
            </a:r>
          </a:p>
          <a:p>
            <a:pPr lvl="4"/>
            <a:r>
              <a:rPr lang="en-GB" altLang="de-DE"/>
              <a:t>Sechste Gliederungsebene</a:t>
            </a:r>
          </a:p>
          <a:p>
            <a:pPr lvl="4"/>
            <a:r>
              <a:rPr lang="en-GB" altLang="de-DE"/>
              <a:t>Siebente Gliederungsebene</a:t>
            </a:r>
          </a:p>
          <a:p>
            <a:pPr lvl="4"/>
            <a:r>
              <a:rPr lang="en-GB" altLang="de-DE"/>
              <a:t>Achte Gliederungsebene</a:t>
            </a:r>
          </a:p>
          <a:p>
            <a:pPr lvl="4"/>
            <a:r>
              <a:rPr lang="en-GB" altLang="de-DE"/>
              <a:t>Neunte Gliederungsebene</a:t>
            </a:r>
          </a:p>
        </p:txBody>
      </p:sp>
      <p:sp>
        <p:nvSpPr>
          <p:cNvPr id="1027" name="Rectangle 3">
            <a:extLst>
              <a:ext uri="{FF2B5EF4-FFF2-40B4-BE49-F238E27FC236}">
                <a16:creationId xmlns:a16="http://schemas.microsoft.com/office/drawing/2014/main" id="{5FDCE61F-DE09-996D-A394-777EEEC7DBD6}"/>
              </a:ext>
            </a:extLst>
          </p:cNvPr>
          <p:cNvSpPr>
            <a:spLocks noGrp="1" noChangeArrowheads="1"/>
          </p:cNvSpPr>
          <p:nvPr>
            <p:ph type="dt"/>
          </p:nvPr>
        </p:nvSpPr>
        <p:spPr bwMode="auto">
          <a:xfrm>
            <a:off x="539750" y="6353175"/>
            <a:ext cx="2363788" cy="225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endParaRPr lang="de-DE" altLang="de-DE"/>
          </a:p>
        </p:txBody>
      </p:sp>
      <p:sp>
        <p:nvSpPr>
          <p:cNvPr id="1028" name="Text Box 4">
            <a:extLst>
              <a:ext uri="{FF2B5EF4-FFF2-40B4-BE49-F238E27FC236}">
                <a16:creationId xmlns:a16="http://schemas.microsoft.com/office/drawing/2014/main" id="{99C4052C-1791-2AF7-B6FB-48E19D0A7193}"/>
              </a:ext>
            </a:extLst>
          </p:cNvPr>
          <p:cNvSpPr txBox="1">
            <a:spLocks noChangeArrowheads="1"/>
          </p:cNvSpPr>
          <p:nvPr/>
        </p:nvSpPr>
        <p:spPr bwMode="auto">
          <a:xfrm>
            <a:off x="3689350" y="6354763"/>
            <a:ext cx="3421063"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029" name="Rectangle 5">
            <a:extLst>
              <a:ext uri="{FF2B5EF4-FFF2-40B4-BE49-F238E27FC236}">
                <a16:creationId xmlns:a16="http://schemas.microsoft.com/office/drawing/2014/main" id="{10AC3777-949C-586E-D3CE-59AD17F9DC1D}"/>
              </a:ext>
            </a:extLst>
          </p:cNvPr>
          <p:cNvSpPr>
            <a:spLocks noGrp="1" noChangeArrowheads="1"/>
          </p:cNvSpPr>
          <p:nvPr>
            <p:ph type="sldNum"/>
          </p:nvPr>
        </p:nvSpPr>
        <p:spPr bwMode="auto">
          <a:xfrm>
            <a:off x="7737475" y="6353175"/>
            <a:ext cx="2363788" cy="225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fld id="{DD4DB098-F6BB-1540-8C96-1C216CFF76AA}" type="slidenum">
              <a:rPr lang="de-DE" altLang="de-DE"/>
              <a:pPr/>
              <a:t>‹Nr.›</a:t>
            </a:fld>
            <a:endParaRPr lang="de-DE" altLang="de-DE"/>
          </a:p>
        </p:txBody>
      </p:sp>
      <p:pic>
        <p:nvPicPr>
          <p:cNvPr id="1030" name="Picture 6">
            <a:extLst>
              <a:ext uri="{FF2B5EF4-FFF2-40B4-BE49-F238E27FC236}">
                <a16:creationId xmlns:a16="http://schemas.microsoft.com/office/drawing/2014/main" id="{E159F280-D6C1-379B-62D5-C5CEBC9F964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28763" y="122238"/>
            <a:ext cx="450850" cy="669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31" name="Picture 7">
            <a:extLst>
              <a:ext uri="{FF2B5EF4-FFF2-40B4-BE49-F238E27FC236}">
                <a16:creationId xmlns:a16="http://schemas.microsoft.com/office/drawing/2014/main" id="{558F3337-0EAB-8EF9-A756-6C8FA693622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7463"/>
            <a:ext cx="10799763"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9263" rtl="0" eaLnBrk="0" fontAlgn="base" hangingPunct="0">
        <a:spcBef>
          <a:spcPts val="25"/>
        </a:spcBef>
        <a:spcAft>
          <a:spcPts val="25"/>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49263" rtl="0" eaLnBrk="0" fontAlgn="base" hangingPunct="0">
        <a:spcBef>
          <a:spcPts val="25"/>
        </a:spcBef>
        <a:spcAft>
          <a:spcPts val="25"/>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Microsoft YaHei" panose="020B0503020204020204" pitchFamily="34" charset="-122"/>
        </a:defRPr>
      </a:lvl2pPr>
      <a:lvl3pPr marL="1143000" indent="-228600" algn="ctr" defTabSz="449263" rtl="0" eaLnBrk="0" fontAlgn="base" hangingPunct="0">
        <a:spcBef>
          <a:spcPts val="25"/>
        </a:spcBef>
        <a:spcAft>
          <a:spcPts val="25"/>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Microsoft YaHei" panose="020B0503020204020204" pitchFamily="34" charset="-122"/>
        </a:defRPr>
      </a:lvl3pPr>
      <a:lvl4pPr marL="1600200" indent="-228600" algn="ctr" defTabSz="449263" rtl="0" eaLnBrk="0" fontAlgn="base" hangingPunct="0">
        <a:spcBef>
          <a:spcPts val="25"/>
        </a:spcBef>
        <a:spcAft>
          <a:spcPts val="25"/>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Microsoft YaHei" panose="020B0503020204020204" pitchFamily="34" charset="-122"/>
        </a:defRPr>
      </a:lvl4pPr>
      <a:lvl5pPr marL="2057400" indent="-228600" algn="ctr" defTabSz="449263" rtl="0" eaLnBrk="0" fontAlgn="base" hangingPunct="0">
        <a:spcBef>
          <a:spcPts val="25"/>
        </a:spcBef>
        <a:spcAft>
          <a:spcPts val="25"/>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Microsoft YaHei" panose="020B0503020204020204" pitchFamily="34" charset="-122"/>
        </a:defRPr>
      </a:lvl5pPr>
      <a:lvl6pPr marL="2514600" indent="-228600" algn="ctr" defTabSz="449263" rtl="0" eaLnBrk="0" fontAlgn="base" hangingPunct="0">
        <a:spcBef>
          <a:spcPts val="25"/>
        </a:spcBef>
        <a:spcAft>
          <a:spcPts val="25"/>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Microsoft YaHei" panose="020B0503020204020204" pitchFamily="34" charset="-122"/>
        </a:defRPr>
      </a:lvl6pPr>
      <a:lvl7pPr marL="2971800" indent="-228600" algn="ctr" defTabSz="449263" rtl="0" eaLnBrk="0" fontAlgn="base" hangingPunct="0">
        <a:spcBef>
          <a:spcPts val="25"/>
        </a:spcBef>
        <a:spcAft>
          <a:spcPts val="25"/>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Microsoft YaHei" panose="020B0503020204020204" pitchFamily="34" charset="-122"/>
        </a:defRPr>
      </a:lvl7pPr>
      <a:lvl8pPr marL="3429000" indent="-228600" algn="ctr" defTabSz="449263" rtl="0" eaLnBrk="0" fontAlgn="base" hangingPunct="0">
        <a:spcBef>
          <a:spcPts val="25"/>
        </a:spcBef>
        <a:spcAft>
          <a:spcPts val="25"/>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Microsoft YaHei" panose="020B0503020204020204" pitchFamily="34" charset="-122"/>
        </a:defRPr>
      </a:lvl8pPr>
      <a:lvl9pPr marL="3886200" indent="-228600" algn="ctr" defTabSz="449263" rtl="0" eaLnBrk="0" fontAlgn="base" hangingPunct="0">
        <a:spcBef>
          <a:spcPts val="25"/>
        </a:spcBef>
        <a:spcAft>
          <a:spcPts val="25"/>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eaLnBrk="0" fontAlgn="base" hangingPunct="0">
        <a:spcBef>
          <a:spcPts val="825"/>
        </a:spcBef>
        <a:spcAft>
          <a:spcPts val="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0" fontAlgn="base" hangingPunct="0">
        <a:spcBef>
          <a:spcPts val="725"/>
        </a:spcBef>
        <a:spcAft>
          <a:spcPts val="25"/>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eaLnBrk="0" fontAlgn="base" hangingPunct="0">
        <a:spcBef>
          <a:spcPts val="625"/>
        </a:spcBef>
        <a:spcAft>
          <a:spcPts val="25"/>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0" fontAlgn="base" hangingPunct="0">
        <a:spcBef>
          <a:spcPts val="525"/>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spcBef>
          <a:spcPts val="525"/>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B769D"/>
        </a:solidFill>
        <a:effectLst/>
      </p:bgPr>
    </p:bg>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B899C997-1105-3C5E-AF38-8F8280722747}"/>
              </a:ext>
            </a:extLst>
          </p:cNvPr>
          <p:cNvSpPr txBox="1">
            <a:spLocks noChangeArrowheads="1"/>
          </p:cNvSpPr>
          <p:nvPr/>
        </p:nvSpPr>
        <p:spPr bwMode="auto">
          <a:xfrm>
            <a:off x="-2554288" y="6335713"/>
            <a:ext cx="8745538"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074" name="Text Box 2">
            <a:extLst>
              <a:ext uri="{FF2B5EF4-FFF2-40B4-BE49-F238E27FC236}">
                <a16:creationId xmlns:a16="http://schemas.microsoft.com/office/drawing/2014/main" id="{C5B07893-E5CC-5595-DD3A-5B6717539679}"/>
              </a:ext>
            </a:extLst>
          </p:cNvPr>
          <p:cNvSpPr txBox="1">
            <a:spLocks noChangeArrowheads="1"/>
          </p:cNvSpPr>
          <p:nvPr/>
        </p:nvSpPr>
        <p:spPr bwMode="auto">
          <a:xfrm>
            <a:off x="379413" y="1008063"/>
            <a:ext cx="10080625"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endParaRPr lang="de-DE" altLang="de-DE" sz="6000" b="1">
              <a:solidFill>
                <a:srgbClr val="FFFFD7"/>
              </a:solidFill>
              <a:cs typeface="Times New Roman" panose="02020603050405020304" pitchFamily="18" charset="0"/>
            </a:endParaRPr>
          </a:p>
          <a:p>
            <a:pPr algn="ctr">
              <a:buClrTx/>
              <a:buFontTx/>
              <a:buNone/>
            </a:pPr>
            <a:endParaRPr lang="de-DE" altLang="de-DE" sz="6000" b="1">
              <a:solidFill>
                <a:srgbClr val="FFFFD7"/>
              </a:solidFill>
              <a:cs typeface="Times New Roman" panose="02020603050405020304" pitchFamily="18" charset="0"/>
            </a:endParaRPr>
          </a:p>
        </p:txBody>
      </p:sp>
      <p:sp>
        <p:nvSpPr>
          <p:cNvPr id="3075" name="Text Box 3">
            <a:extLst>
              <a:ext uri="{FF2B5EF4-FFF2-40B4-BE49-F238E27FC236}">
                <a16:creationId xmlns:a16="http://schemas.microsoft.com/office/drawing/2014/main" id="{1CB1D0E3-21E5-EF56-AA89-04F5BAF550E6}"/>
              </a:ext>
            </a:extLst>
          </p:cNvPr>
          <p:cNvSpPr txBox="1">
            <a:spLocks noChangeArrowheads="1"/>
          </p:cNvSpPr>
          <p:nvPr/>
        </p:nvSpPr>
        <p:spPr bwMode="auto">
          <a:xfrm>
            <a:off x="-2303463" y="6253163"/>
            <a:ext cx="5975351"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076" name="Text Box 4">
            <a:extLst>
              <a:ext uri="{FF2B5EF4-FFF2-40B4-BE49-F238E27FC236}">
                <a16:creationId xmlns:a16="http://schemas.microsoft.com/office/drawing/2014/main" id="{6487C9BB-BE18-95AA-4F65-223823457B1C}"/>
              </a:ext>
            </a:extLst>
          </p:cNvPr>
          <p:cNvSpPr txBox="1">
            <a:spLocks noChangeArrowheads="1"/>
          </p:cNvSpPr>
          <p:nvPr/>
        </p:nvSpPr>
        <p:spPr bwMode="auto">
          <a:xfrm>
            <a:off x="73025" y="1439863"/>
            <a:ext cx="10799763" cy="280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endParaRPr lang="de-DE" altLang="de-DE" sz="8000" b="1">
              <a:solidFill>
                <a:srgbClr val="FFFFFF"/>
              </a:solidFill>
              <a:cs typeface="Times New Roman" panose="02020603050405020304" pitchFamily="18" charset="0"/>
            </a:endParaRPr>
          </a:p>
          <a:p>
            <a:pPr algn="ctr">
              <a:buClrTx/>
              <a:buFontTx/>
              <a:buNone/>
            </a:pPr>
            <a:endParaRPr lang="de-DE" altLang="de-DE" sz="2000" b="1">
              <a:solidFill>
                <a:srgbClr val="FFFFFF"/>
              </a:solidFill>
              <a:cs typeface="Times New Roman" panose="02020603050405020304" pitchFamily="18" charset="0"/>
            </a:endParaRPr>
          </a:p>
          <a:p>
            <a:pPr algn="ctr">
              <a:buClrTx/>
              <a:buFontTx/>
              <a:buNone/>
            </a:pPr>
            <a:endParaRPr lang="de-DE" altLang="de-DE" sz="2000" b="1">
              <a:solidFill>
                <a:srgbClr val="FFFFFF"/>
              </a:solidFill>
              <a:cs typeface="Times New Roman" panose="02020603050405020304" pitchFamily="18" charset="0"/>
            </a:endParaRPr>
          </a:p>
        </p:txBody>
      </p:sp>
      <p:pic>
        <p:nvPicPr>
          <p:cNvPr id="3077" name="Picture 5">
            <a:extLst>
              <a:ext uri="{FF2B5EF4-FFF2-40B4-BE49-F238E27FC236}">
                <a16:creationId xmlns:a16="http://schemas.microsoft.com/office/drawing/2014/main" id="{85FF991A-04E7-3615-9C32-F1459CDFC4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799763"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B769D"/>
        </a:solidFill>
        <a:effectLst/>
      </p:bgPr>
    </p:bg>
    <p:spTree>
      <p:nvGrpSpPr>
        <p:cNvPr id="1" name=""/>
        <p:cNvGrpSpPr/>
        <p:nvPr/>
      </p:nvGrpSpPr>
      <p:grpSpPr>
        <a:xfrm>
          <a:off x="0" y="0"/>
          <a:ext cx="0" cy="0"/>
          <a:chOff x="0" y="0"/>
          <a:chExt cx="0" cy="0"/>
        </a:xfrm>
      </p:grpSpPr>
      <p:sp>
        <p:nvSpPr>
          <p:cNvPr id="12289" name="Text Box 1">
            <a:extLst>
              <a:ext uri="{FF2B5EF4-FFF2-40B4-BE49-F238E27FC236}">
                <a16:creationId xmlns:a16="http://schemas.microsoft.com/office/drawing/2014/main" id="{D309CCE3-E7FF-6CD2-0D68-10AD485A09B4}"/>
              </a:ext>
            </a:extLst>
          </p:cNvPr>
          <p:cNvSpPr txBox="1">
            <a:spLocks noChangeArrowheads="1"/>
          </p:cNvSpPr>
          <p:nvPr/>
        </p:nvSpPr>
        <p:spPr bwMode="auto">
          <a:xfrm>
            <a:off x="-2554288" y="6335713"/>
            <a:ext cx="8745538"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2290" name="Text Box 2">
            <a:extLst>
              <a:ext uri="{FF2B5EF4-FFF2-40B4-BE49-F238E27FC236}">
                <a16:creationId xmlns:a16="http://schemas.microsoft.com/office/drawing/2014/main" id="{CDF48E98-5C13-B149-6465-BC5DF0A9F1CE}"/>
              </a:ext>
            </a:extLst>
          </p:cNvPr>
          <p:cNvSpPr txBox="1">
            <a:spLocks noChangeArrowheads="1"/>
          </p:cNvSpPr>
          <p:nvPr/>
        </p:nvSpPr>
        <p:spPr bwMode="auto">
          <a:xfrm>
            <a:off x="379413" y="1008063"/>
            <a:ext cx="10080625"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endParaRPr lang="de-DE" altLang="de-DE" sz="6000" b="1">
              <a:solidFill>
                <a:srgbClr val="FFFFD7"/>
              </a:solidFill>
              <a:cs typeface="Times New Roman" panose="02020603050405020304" pitchFamily="18" charset="0"/>
            </a:endParaRPr>
          </a:p>
          <a:p>
            <a:pPr algn="ctr">
              <a:buClrTx/>
              <a:buFontTx/>
              <a:buNone/>
            </a:pPr>
            <a:endParaRPr lang="de-DE" altLang="de-DE" sz="6000" b="1">
              <a:solidFill>
                <a:srgbClr val="FFFFD7"/>
              </a:solidFill>
              <a:cs typeface="Times New Roman" panose="02020603050405020304" pitchFamily="18" charset="0"/>
            </a:endParaRPr>
          </a:p>
        </p:txBody>
      </p:sp>
      <p:sp>
        <p:nvSpPr>
          <p:cNvPr id="12291" name="Text Box 3">
            <a:extLst>
              <a:ext uri="{FF2B5EF4-FFF2-40B4-BE49-F238E27FC236}">
                <a16:creationId xmlns:a16="http://schemas.microsoft.com/office/drawing/2014/main" id="{CE253319-21F4-A1E1-F88A-B07529E1AB92}"/>
              </a:ext>
            </a:extLst>
          </p:cNvPr>
          <p:cNvSpPr txBox="1">
            <a:spLocks noChangeArrowheads="1"/>
          </p:cNvSpPr>
          <p:nvPr/>
        </p:nvSpPr>
        <p:spPr bwMode="auto">
          <a:xfrm>
            <a:off x="4752975" y="6307138"/>
            <a:ext cx="95408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057400" indent="-92075">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1pPr>
            <a:lvl2pPr>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2pPr>
            <a:lvl3pPr>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3pPr>
            <a:lvl4pPr>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4pPr>
            <a:lvl5pPr>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ts val="25"/>
              </a:spcBef>
              <a:spcAft>
                <a:spcPts val="25"/>
              </a:spcAft>
              <a:buClr>
                <a:srgbClr val="000000"/>
              </a:buClr>
              <a:buSzPct val="100000"/>
              <a:buFont typeface="Times New Roman" panose="02020603050405020304" pitchFamily="18" charset="0"/>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ts val="25"/>
              </a:spcBef>
              <a:spcAft>
                <a:spcPts val="25"/>
              </a:spcAft>
              <a:buClr>
                <a:srgbClr val="000000"/>
              </a:buClr>
              <a:buSzPct val="100000"/>
              <a:buFont typeface="Times New Roman" panose="02020603050405020304" pitchFamily="18" charset="0"/>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ts val="25"/>
              </a:spcBef>
              <a:spcAft>
                <a:spcPts val="25"/>
              </a:spcAft>
              <a:buClr>
                <a:srgbClr val="000000"/>
              </a:buClr>
              <a:buSzPct val="100000"/>
              <a:buFont typeface="Times New Roman" panose="02020603050405020304" pitchFamily="18" charset="0"/>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ts val="25"/>
              </a:spcBef>
              <a:spcAft>
                <a:spcPts val="25"/>
              </a:spcAft>
              <a:buClr>
                <a:srgbClr val="000000"/>
              </a:buClr>
              <a:buSzPct val="100000"/>
              <a:buFont typeface="Times New Roman" panose="02020603050405020304" pitchFamily="18" charset="0"/>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de-DE" altLang="de-DE" sz="2400" b="1" i="1">
                <a:solidFill>
                  <a:srgbClr val="FFFFFF"/>
                </a:solidFill>
                <a:cs typeface="Arial" panose="020B0604020202020204" pitchFamily="34" charset="0"/>
              </a:rPr>
              <a:t>Die Heilung von Naaman</a:t>
            </a:r>
          </a:p>
          <a:p>
            <a:pPr>
              <a:buClrTx/>
              <a:buFontTx/>
              <a:buNone/>
            </a:pPr>
            <a:endParaRPr lang="de-DE" altLang="de-DE" sz="2400" b="1" i="1">
              <a:solidFill>
                <a:srgbClr val="FFFFFF"/>
              </a:solidFill>
              <a:cs typeface="Arial" panose="020B0604020202020204" pitchFamily="34" charset="0"/>
            </a:endParaRPr>
          </a:p>
        </p:txBody>
      </p:sp>
      <p:sp>
        <p:nvSpPr>
          <p:cNvPr id="12292" name="Text Box 4">
            <a:extLst>
              <a:ext uri="{FF2B5EF4-FFF2-40B4-BE49-F238E27FC236}">
                <a16:creationId xmlns:a16="http://schemas.microsoft.com/office/drawing/2014/main" id="{0351E609-54BE-A62B-F06A-DB77964D470A}"/>
              </a:ext>
            </a:extLst>
          </p:cNvPr>
          <p:cNvSpPr txBox="1">
            <a:spLocks noChangeArrowheads="1"/>
          </p:cNvSpPr>
          <p:nvPr/>
        </p:nvSpPr>
        <p:spPr bwMode="auto">
          <a:xfrm>
            <a:off x="215900" y="180975"/>
            <a:ext cx="10244138" cy="435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2293" name="Text Box 5">
            <a:extLst>
              <a:ext uri="{FF2B5EF4-FFF2-40B4-BE49-F238E27FC236}">
                <a16:creationId xmlns:a16="http://schemas.microsoft.com/office/drawing/2014/main" id="{9866441D-034C-32FF-1DEC-B4EDC0017E6A}"/>
              </a:ext>
            </a:extLst>
          </p:cNvPr>
          <p:cNvSpPr txBox="1">
            <a:spLocks noChangeArrowheads="1"/>
          </p:cNvSpPr>
          <p:nvPr/>
        </p:nvSpPr>
        <p:spPr bwMode="auto">
          <a:xfrm>
            <a:off x="-22225" y="0"/>
            <a:ext cx="10799763" cy="6858000"/>
          </a:xfrm>
          <a:prstGeom prst="rect">
            <a:avLst/>
          </a:prstGeom>
          <a:solidFill>
            <a:srgbClr val="666666">
              <a:alpha val="50000"/>
            </a:srgbClr>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9pPr>
          </a:lstStyle>
          <a:p>
            <a:pPr algn="just"/>
            <a:r>
              <a:rPr lang="de-DE" altLang="de-DE" sz="2800" b="1">
                <a:solidFill>
                  <a:srgbClr val="FFFFFF"/>
                </a:solidFill>
              </a:rPr>
              <a:t>2. Könige 5,1-16</a:t>
            </a:r>
          </a:p>
          <a:p>
            <a:pPr algn="just"/>
            <a:r>
              <a:rPr lang="de-DE" altLang="de-DE" sz="2800" b="1">
                <a:solidFill>
                  <a:srgbClr val="FFFFFF"/>
                </a:solidFill>
              </a:rPr>
              <a:t>1 Der Heerführer Naaman war hoch angesehen bei seinem Herrn, dem König von Aram, denn durch ihn hatte der HERR Aram Erfolg geschenkt. Doch Naaman war zwar ein großer Krieger, aber er litt an Aussatz.</a:t>
            </a:r>
          </a:p>
          <a:p>
            <a:pPr algn="just"/>
            <a:r>
              <a:rPr lang="de-DE" altLang="de-DE" sz="2800" b="1">
                <a:solidFill>
                  <a:srgbClr val="FFFFFF"/>
                </a:solidFill>
              </a:rPr>
              <a:t>2 Nun war eine Schar Aramäer in Israel eingefallen. Sie hatten ein junges Mädchen gefangen genommen, das dann als Dienerin zu Naamans Frau kam.</a:t>
            </a:r>
          </a:p>
          <a:p>
            <a:pPr algn="just"/>
            <a:r>
              <a:rPr lang="de-DE" altLang="de-DE" sz="2800" b="1">
                <a:solidFill>
                  <a:srgbClr val="FFFFFF"/>
                </a:solidFill>
              </a:rPr>
              <a:t>3 Eines Tages äußerte das Mädchen seiner Herrin gegenüber: »Ich wünschte, mein Herr würde zu dem Propheten in Samaria gehen. Er könnte ihn von seinem Aussatz heilen.«</a:t>
            </a:r>
          </a:p>
          <a:p>
            <a:pPr algn="just"/>
            <a:r>
              <a:rPr lang="de-DE" altLang="de-DE" sz="2800" b="1">
                <a:solidFill>
                  <a:srgbClr val="FFFFFF"/>
                </a:solidFill>
              </a:rPr>
              <a:t>...</a:t>
            </a:r>
          </a:p>
          <a:p>
            <a:pPr algn="just"/>
            <a:br>
              <a:rPr lang="de-DE" altLang="de-DE" sz="2800" b="1">
                <a:solidFill>
                  <a:srgbClr val="FFFFFF"/>
                </a:solidFill>
              </a:rPr>
            </a:br>
            <a:endParaRPr lang="de-DE" altLang="de-DE" sz="2800" b="1">
              <a:solidFill>
                <a:srgbClr val="FFFFFF"/>
              </a:solidFill>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B769D"/>
        </a:solidFill>
        <a:effectLst/>
      </p:bgPr>
    </p:bg>
    <p:spTree>
      <p:nvGrpSpPr>
        <p:cNvPr id="1" name=""/>
        <p:cNvGrpSpPr/>
        <p:nvPr/>
      </p:nvGrpSpPr>
      <p:grpSpPr>
        <a:xfrm>
          <a:off x="0" y="0"/>
          <a:ext cx="0" cy="0"/>
          <a:chOff x="0" y="0"/>
          <a:chExt cx="0" cy="0"/>
        </a:xfrm>
      </p:grpSpPr>
      <p:sp>
        <p:nvSpPr>
          <p:cNvPr id="14337" name="Text Box 1">
            <a:extLst>
              <a:ext uri="{FF2B5EF4-FFF2-40B4-BE49-F238E27FC236}">
                <a16:creationId xmlns:a16="http://schemas.microsoft.com/office/drawing/2014/main" id="{17822C68-C22E-28CC-4F4A-18EF66DDC6CE}"/>
              </a:ext>
            </a:extLst>
          </p:cNvPr>
          <p:cNvSpPr txBox="1">
            <a:spLocks noChangeArrowheads="1"/>
          </p:cNvSpPr>
          <p:nvPr/>
        </p:nvSpPr>
        <p:spPr bwMode="auto">
          <a:xfrm>
            <a:off x="-2554288" y="6335713"/>
            <a:ext cx="8745538"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4338" name="Text Box 2">
            <a:extLst>
              <a:ext uri="{FF2B5EF4-FFF2-40B4-BE49-F238E27FC236}">
                <a16:creationId xmlns:a16="http://schemas.microsoft.com/office/drawing/2014/main" id="{4C5555C7-225F-EEEF-77DC-95326F260286}"/>
              </a:ext>
            </a:extLst>
          </p:cNvPr>
          <p:cNvSpPr txBox="1">
            <a:spLocks noChangeArrowheads="1"/>
          </p:cNvSpPr>
          <p:nvPr/>
        </p:nvSpPr>
        <p:spPr bwMode="auto">
          <a:xfrm>
            <a:off x="379413" y="1008063"/>
            <a:ext cx="10080625"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endParaRPr lang="de-DE" altLang="de-DE" sz="6000" b="1">
              <a:solidFill>
                <a:srgbClr val="FFFFD7"/>
              </a:solidFill>
              <a:cs typeface="Times New Roman" panose="02020603050405020304" pitchFamily="18" charset="0"/>
            </a:endParaRPr>
          </a:p>
          <a:p>
            <a:pPr algn="ctr">
              <a:buClrTx/>
              <a:buFontTx/>
              <a:buNone/>
            </a:pPr>
            <a:endParaRPr lang="de-DE" altLang="de-DE" sz="6000" b="1">
              <a:solidFill>
                <a:srgbClr val="FFFFD7"/>
              </a:solidFill>
              <a:cs typeface="Times New Roman" panose="02020603050405020304" pitchFamily="18" charset="0"/>
            </a:endParaRPr>
          </a:p>
        </p:txBody>
      </p:sp>
      <p:sp>
        <p:nvSpPr>
          <p:cNvPr id="14339" name="Text Box 3">
            <a:extLst>
              <a:ext uri="{FF2B5EF4-FFF2-40B4-BE49-F238E27FC236}">
                <a16:creationId xmlns:a16="http://schemas.microsoft.com/office/drawing/2014/main" id="{50A8429E-3251-62A1-1506-13750BB20680}"/>
              </a:ext>
            </a:extLst>
          </p:cNvPr>
          <p:cNvSpPr txBox="1">
            <a:spLocks noChangeArrowheads="1"/>
          </p:cNvSpPr>
          <p:nvPr/>
        </p:nvSpPr>
        <p:spPr bwMode="auto">
          <a:xfrm>
            <a:off x="4752975" y="6307138"/>
            <a:ext cx="95408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057400" indent="-92075">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1pPr>
            <a:lvl2pPr>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2pPr>
            <a:lvl3pPr>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3pPr>
            <a:lvl4pPr>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4pPr>
            <a:lvl5pPr>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ts val="25"/>
              </a:spcBef>
              <a:spcAft>
                <a:spcPts val="25"/>
              </a:spcAft>
              <a:buClr>
                <a:srgbClr val="000000"/>
              </a:buClr>
              <a:buSzPct val="100000"/>
              <a:buFont typeface="Times New Roman" panose="02020603050405020304" pitchFamily="18" charset="0"/>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ts val="25"/>
              </a:spcBef>
              <a:spcAft>
                <a:spcPts val="25"/>
              </a:spcAft>
              <a:buClr>
                <a:srgbClr val="000000"/>
              </a:buClr>
              <a:buSzPct val="100000"/>
              <a:buFont typeface="Times New Roman" panose="02020603050405020304" pitchFamily="18" charset="0"/>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ts val="25"/>
              </a:spcBef>
              <a:spcAft>
                <a:spcPts val="25"/>
              </a:spcAft>
              <a:buClr>
                <a:srgbClr val="000000"/>
              </a:buClr>
              <a:buSzPct val="100000"/>
              <a:buFont typeface="Times New Roman" panose="02020603050405020304" pitchFamily="18" charset="0"/>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ts val="25"/>
              </a:spcBef>
              <a:spcAft>
                <a:spcPts val="25"/>
              </a:spcAft>
              <a:buClr>
                <a:srgbClr val="000000"/>
              </a:buClr>
              <a:buSzPct val="100000"/>
              <a:buFont typeface="Times New Roman" panose="02020603050405020304" pitchFamily="18" charset="0"/>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de-DE" altLang="de-DE" sz="2400" b="1" i="1">
                <a:solidFill>
                  <a:srgbClr val="FFFFFF"/>
                </a:solidFill>
                <a:cs typeface="Arial" panose="020B0604020202020204" pitchFamily="34" charset="0"/>
              </a:rPr>
              <a:t>Die Heilung von Naaman</a:t>
            </a:r>
          </a:p>
          <a:p>
            <a:pPr>
              <a:buClrTx/>
              <a:buFontTx/>
              <a:buNone/>
            </a:pPr>
            <a:endParaRPr lang="de-DE" altLang="de-DE" sz="2400" b="1" i="1">
              <a:solidFill>
                <a:srgbClr val="FFFFFF"/>
              </a:solidFill>
              <a:cs typeface="Arial" panose="020B0604020202020204" pitchFamily="34" charset="0"/>
            </a:endParaRPr>
          </a:p>
        </p:txBody>
      </p:sp>
      <p:sp>
        <p:nvSpPr>
          <p:cNvPr id="14340" name="Text Box 4">
            <a:extLst>
              <a:ext uri="{FF2B5EF4-FFF2-40B4-BE49-F238E27FC236}">
                <a16:creationId xmlns:a16="http://schemas.microsoft.com/office/drawing/2014/main" id="{3C37311F-703D-55C1-1C9F-98CA77F6A079}"/>
              </a:ext>
            </a:extLst>
          </p:cNvPr>
          <p:cNvSpPr txBox="1">
            <a:spLocks noChangeArrowheads="1"/>
          </p:cNvSpPr>
          <p:nvPr/>
        </p:nvSpPr>
        <p:spPr bwMode="auto">
          <a:xfrm>
            <a:off x="215900" y="180975"/>
            <a:ext cx="10244138" cy="435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4341" name="Text Box 5">
            <a:extLst>
              <a:ext uri="{FF2B5EF4-FFF2-40B4-BE49-F238E27FC236}">
                <a16:creationId xmlns:a16="http://schemas.microsoft.com/office/drawing/2014/main" id="{F19D2EE2-46AC-92EC-68B9-3C2AABD920FD}"/>
              </a:ext>
            </a:extLst>
          </p:cNvPr>
          <p:cNvSpPr txBox="1">
            <a:spLocks noChangeArrowheads="1"/>
          </p:cNvSpPr>
          <p:nvPr/>
        </p:nvSpPr>
        <p:spPr bwMode="auto">
          <a:xfrm>
            <a:off x="-22225" y="0"/>
            <a:ext cx="10799763" cy="6858000"/>
          </a:xfrm>
          <a:prstGeom prst="rect">
            <a:avLst/>
          </a:prstGeom>
          <a:solidFill>
            <a:srgbClr val="666666">
              <a:alpha val="50000"/>
            </a:srgbClr>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9pPr>
          </a:lstStyle>
          <a:p>
            <a:pPr algn="just"/>
            <a:r>
              <a:rPr lang="de-DE" altLang="de-DE" sz="2800" b="1">
                <a:solidFill>
                  <a:srgbClr val="FFFFFF"/>
                </a:solidFill>
              </a:rPr>
              <a:t>4 Naaman ging und erzählte seinem Herrn: »Das und das hat das Mädchen aus Israel gesagt.«</a:t>
            </a:r>
          </a:p>
          <a:p>
            <a:pPr algn="just"/>
            <a:r>
              <a:rPr lang="de-DE" altLang="de-DE" sz="2800" b="1">
                <a:solidFill>
                  <a:srgbClr val="FFFFFF"/>
                </a:solidFill>
              </a:rPr>
              <a:t>5 Da befahl ihm der König von Aram: »Reise zu dem Propheten. Ich werde einen Brief an den König von Israel schreiben.« Naaman brach auf. Er nahm zehn Talente Silber, 6.000 Schekel Gold und zehn Prachtgewänder mit.</a:t>
            </a:r>
          </a:p>
          <a:p>
            <a:pPr algn="just"/>
            <a:r>
              <a:rPr lang="de-DE" altLang="de-DE" sz="2800" b="1">
                <a:solidFill>
                  <a:srgbClr val="FFFFFF"/>
                </a:solidFill>
              </a:rPr>
              <a:t>6 In dem Brief, den er dem König von Israel gab, stand: »Mit diesem Brief schicke ich dir meinen Diener Naaman. Ich möchte, dass du ihn von seinem Aussatz heilst.«</a:t>
            </a:r>
          </a:p>
          <a:p>
            <a:pPr algn="just"/>
            <a:r>
              <a:rPr lang="de-DE" altLang="de-DE" sz="2800" b="1">
                <a:solidFill>
                  <a:srgbClr val="FFFFFF"/>
                </a:solidFill>
              </a:rPr>
              <a:t>...</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B769D"/>
        </a:solidFill>
        <a:effectLst/>
      </p:bgPr>
    </p:bg>
    <p:spTree>
      <p:nvGrpSpPr>
        <p:cNvPr id="1" name=""/>
        <p:cNvGrpSpPr/>
        <p:nvPr/>
      </p:nvGrpSpPr>
      <p:grpSpPr>
        <a:xfrm>
          <a:off x="0" y="0"/>
          <a:ext cx="0" cy="0"/>
          <a:chOff x="0" y="0"/>
          <a:chExt cx="0" cy="0"/>
        </a:xfrm>
      </p:grpSpPr>
      <p:sp>
        <p:nvSpPr>
          <p:cNvPr id="15361" name="Text Box 1">
            <a:extLst>
              <a:ext uri="{FF2B5EF4-FFF2-40B4-BE49-F238E27FC236}">
                <a16:creationId xmlns:a16="http://schemas.microsoft.com/office/drawing/2014/main" id="{E39CA70C-F85D-0A97-9D48-F4AB82726D8F}"/>
              </a:ext>
            </a:extLst>
          </p:cNvPr>
          <p:cNvSpPr txBox="1">
            <a:spLocks noChangeArrowheads="1"/>
          </p:cNvSpPr>
          <p:nvPr/>
        </p:nvSpPr>
        <p:spPr bwMode="auto">
          <a:xfrm>
            <a:off x="-2554288" y="6335713"/>
            <a:ext cx="8745538"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5362" name="Text Box 2">
            <a:extLst>
              <a:ext uri="{FF2B5EF4-FFF2-40B4-BE49-F238E27FC236}">
                <a16:creationId xmlns:a16="http://schemas.microsoft.com/office/drawing/2014/main" id="{7C45CA2A-F23C-4AA3-86AE-C64BB830EE60}"/>
              </a:ext>
            </a:extLst>
          </p:cNvPr>
          <p:cNvSpPr txBox="1">
            <a:spLocks noChangeArrowheads="1"/>
          </p:cNvSpPr>
          <p:nvPr/>
        </p:nvSpPr>
        <p:spPr bwMode="auto">
          <a:xfrm>
            <a:off x="379413" y="1008063"/>
            <a:ext cx="10080625"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endParaRPr lang="de-DE" altLang="de-DE" sz="6000" b="1">
              <a:solidFill>
                <a:srgbClr val="FFFFD7"/>
              </a:solidFill>
              <a:cs typeface="Times New Roman" panose="02020603050405020304" pitchFamily="18" charset="0"/>
            </a:endParaRPr>
          </a:p>
          <a:p>
            <a:pPr algn="ctr">
              <a:buClrTx/>
              <a:buFontTx/>
              <a:buNone/>
            </a:pPr>
            <a:endParaRPr lang="de-DE" altLang="de-DE" sz="6000" b="1">
              <a:solidFill>
                <a:srgbClr val="FFFFD7"/>
              </a:solidFill>
              <a:cs typeface="Times New Roman" panose="02020603050405020304" pitchFamily="18" charset="0"/>
            </a:endParaRPr>
          </a:p>
        </p:txBody>
      </p:sp>
      <p:sp>
        <p:nvSpPr>
          <p:cNvPr id="15363" name="Text Box 3">
            <a:extLst>
              <a:ext uri="{FF2B5EF4-FFF2-40B4-BE49-F238E27FC236}">
                <a16:creationId xmlns:a16="http://schemas.microsoft.com/office/drawing/2014/main" id="{8A28B878-5729-FA67-458E-151D5C35D023}"/>
              </a:ext>
            </a:extLst>
          </p:cNvPr>
          <p:cNvSpPr txBox="1">
            <a:spLocks noChangeArrowheads="1"/>
          </p:cNvSpPr>
          <p:nvPr/>
        </p:nvSpPr>
        <p:spPr bwMode="auto">
          <a:xfrm>
            <a:off x="4752975" y="6307138"/>
            <a:ext cx="95408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057400" indent="-92075">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1pPr>
            <a:lvl2pPr>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2pPr>
            <a:lvl3pPr>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3pPr>
            <a:lvl4pPr>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4pPr>
            <a:lvl5pPr>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ts val="25"/>
              </a:spcBef>
              <a:spcAft>
                <a:spcPts val="25"/>
              </a:spcAft>
              <a:buClr>
                <a:srgbClr val="000000"/>
              </a:buClr>
              <a:buSzPct val="100000"/>
              <a:buFont typeface="Times New Roman" panose="02020603050405020304" pitchFamily="18" charset="0"/>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ts val="25"/>
              </a:spcBef>
              <a:spcAft>
                <a:spcPts val="25"/>
              </a:spcAft>
              <a:buClr>
                <a:srgbClr val="000000"/>
              </a:buClr>
              <a:buSzPct val="100000"/>
              <a:buFont typeface="Times New Roman" panose="02020603050405020304" pitchFamily="18" charset="0"/>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ts val="25"/>
              </a:spcBef>
              <a:spcAft>
                <a:spcPts val="25"/>
              </a:spcAft>
              <a:buClr>
                <a:srgbClr val="000000"/>
              </a:buClr>
              <a:buSzPct val="100000"/>
              <a:buFont typeface="Times New Roman" panose="02020603050405020304" pitchFamily="18" charset="0"/>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ts val="25"/>
              </a:spcBef>
              <a:spcAft>
                <a:spcPts val="25"/>
              </a:spcAft>
              <a:buClr>
                <a:srgbClr val="000000"/>
              </a:buClr>
              <a:buSzPct val="100000"/>
              <a:buFont typeface="Times New Roman" panose="02020603050405020304" pitchFamily="18" charset="0"/>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de-DE" altLang="de-DE" sz="2400" b="1" i="1">
                <a:solidFill>
                  <a:srgbClr val="FFFFFF"/>
                </a:solidFill>
                <a:cs typeface="Arial" panose="020B0604020202020204" pitchFamily="34" charset="0"/>
              </a:rPr>
              <a:t>Die Heilung von Naaman</a:t>
            </a:r>
          </a:p>
          <a:p>
            <a:pPr>
              <a:buClrTx/>
              <a:buFontTx/>
              <a:buNone/>
            </a:pPr>
            <a:endParaRPr lang="de-DE" altLang="de-DE" sz="2400" b="1" i="1">
              <a:solidFill>
                <a:srgbClr val="FFFFFF"/>
              </a:solidFill>
              <a:cs typeface="Arial" panose="020B0604020202020204" pitchFamily="34" charset="0"/>
            </a:endParaRPr>
          </a:p>
        </p:txBody>
      </p:sp>
      <p:sp>
        <p:nvSpPr>
          <p:cNvPr id="15364" name="Text Box 4">
            <a:extLst>
              <a:ext uri="{FF2B5EF4-FFF2-40B4-BE49-F238E27FC236}">
                <a16:creationId xmlns:a16="http://schemas.microsoft.com/office/drawing/2014/main" id="{1BE19BD8-2183-47A3-431F-F280F2BDD3B3}"/>
              </a:ext>
            </a:extLst>
          </p:cNvPr>
          <p:cNvSpPr txBox="1">
            <a:spLocks noChangeArrowheads="1"/>
          </p:cNvSpPr>
          <p:nvPr/>
        </p:nvSpPr>
        <p:spPr bwMode="auto">
          <a:xfrm>
            <a:off x="215900" y="180975"/>
            <a:ext cx="10244138" cy="435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5365" name="Text Box 5">
            <a:extLst>
              <a:ext uri="{FF2B5EF4-FFF2-40B4-BE49-F238E27FC236}">
                <a16:creationId xmlns:a16="http://schemas.microsoft.com/office/drawing/2014/main" id="{B53B4470-2C53-0C8A-D8F3-FF2739850F58}"/>
              </a:ext>
            </a:extLst>
          </p:cNvPr>
          <p:cNvSpPr txBox="1">
            <a:spLocks noChangeArrowheads="1"/>
          </p:cNvSpPr>
          <p:nvPr/>
        </p:nvSpPr>
        <p:spPr bwMode="auto">
          <a:xfrm>
            <a:off x="-22225" y="0"/>
            <a:ext cx="10799763" cy="6858000"/>
          </a:xfrm>
          <a:prstGeom prst="rect">
            <a:avLst/>
          </a:prstGeom>
          <a:solidFill>
            <a:srgbClr val="666666">
              <a:alpha val="50000"/>
            </a:srgbClr>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9pPr>
          </a:lstStyle>
          <a:p>
            <a:pPr algn="just"/>
            <a:r>
              <a:rPr lang="de-DE" altLang="de-DE" sz="2800" b="1">
                <a:solidFill>
                  <a:srgbClr val="FFFFFF"/>
                </a:solidFill>
              </a:rPr>
              <a:t>7 Als der König von Israel das las, zerriss er seine Kleider und sagte: »Dieser Mann schickt mir einen Aussätzigen, damit ich ihn heile! Bin ich Gott, dass ich töten und Leben geben kann? Seht und begreift doch, dass er nur nach einem Vorwand sucht, um Streit mit mir anzufangen.«</a:t>
            </a:r>
          </a:p>
          <a:p>
            <a:pPr algn="just"/>
            <a:r>
              <a:rPr lang="de-DE" altLang="de-DE" sz="2800" b="1">
                <a:solidFill>
                  <a:srgbClr val="FFFFFF"/>
                </a:solidFill>
              </a:rPr>
              <a:t>8 Als jedoch Elisa, der Mann Gottes, hörte, dass der König von Israel seine Kleider zerrissen hatte, sandte er ihm eine Nachricht: »Warum hast du deine Kleider zerrissen? Schick Naaman zu mir. Er soll sehen, dass es einen Propheten in Israel gibt.«</a:t>
            </a:r>
          </a:p>
          <a:p>
            <a:pPr algn="just"/>
            <a:r>
              <a:rPr lang="de-DE" altLang="de-DE" sz="2800" b="1">
                <a:solidFill>
                  <a:srgbClr val="FFFFFF"/>
                </a:solidFill>
              </a:rPr>
              <a:t>...</a:t>
            </a:r>
            <a:br>
              <a:rPr lang="de-DE" altLang="de-DE" sz="2800" b="1">
                <a:solidFill>
                  <a:srgbClr val="FFFFFF"/>
                </a:solidFill>
              </a:rPr>
            </a:br>
            <a:endParaRPr lang="de-DE" altLang="de-DE" sz="2800" b="1">
              <a:solidFill>
                <a:srgbClr val="FFFFFF"/>
              </a:solidFill>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B769D"/>
        </a:solidFill>
        <a:effectLst/>
      </p:bgPr>
    </p:bg>
    <p:spTree>
      <p:nvGrpSpPr>
        <p:cNvPr id="1" name=""/>
        <p:cNvGrpSpPr/>
        <p:nvPr/>
      </p:nvGrpSpPr>
      <p:grpSpPr>
        <a:xfrm>
          <a:off x="0" y="0"/>
          <a:ext cx="0" cy="0"/>
          <a:chOff x="0" y="0"/>
          <a:chExt cx="0" cy="0"/>
        </a:xfrm>
      </p:grpSpPr>
      <p:sp>
        <p:nvSpPr>
          <p:cNvPr id="16385" name="Text Box 1">
            <a:extLst>
              <a:ext uri="{FF2B5EF4-FFF2-40B4-BE49-F238E27FC236}">
                <a16:creationId xmlns:a16="http://schemas.microsoft.com/office/drawing/2014/main" id="{80CD4182-CE97-68B7-61EE-618819318F7C}"/>
              </a:ext>
            </a:extLst>
          </p:cNvPr>
          <p:cNvSpPr txBox="1">
            <a:spLocks noChangeArrowheads="1"/>
          </p:cNvSpPr>
          <p:nvPr/>
        </p:nvSpPr>
        <p:spPr bwMode="auto">
          <a:xfrm>
            <a:off x="-2554288" y="6335713"/>
            <a:ext cx="8745538"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6386" name="Text Box 2">
            <a:extLst>
              <a:ext uri="{FF2B5EF4-FFF2-40B4-BE49-F238E27FC236}">
                <a16:creationId xmlns:a16="http://schemas.microsoft.com/office/drawing/2014/main" id="{555141FA-3D80-6A4E-44C1-679830015551}"/>
              </a:ext>
            </a:extLst>
          </p:cNvPr>
          <p:cNvSpPr txBox="1">
            <a:spLocks noChangeArrowheads="1"/>
          </p:cNvSpPr>
          <p:nvPr/>
        </p:nvSpPr>
        <p:spPr bwMode="auto">
          <a:xfrm>
            <a:off x="379413" y="1008063"/>
            <a:ext cx="10080625"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endParaRPr lang="de-DE" altLang="de-DE" sz="6000" b="1">
              <a:solidFill>
                <a:srgbClr val="FFFFD7"/>
              </a:solidFill>
              <a:cs typeface="Times New Roman" panose="02020603050405020304" pitchFamily="18" charset="0"/>
            </a:endParaRPr>
          </a:p>
          <a:p>
            <a:pPr algn="ctr">
              <a:buClrTx/>
              <a:buFontTx/>
              <a:buNone/>
            </a:pPr>
            <a:endParaRPr lang="de-DE" altLang="de-DE" sz="6000" b="1">
              <a:solidFill>
                <a:srgbClr val="FFFFD7"/>
              </a:solidFill>
              <a:cs typeface="Times New Roman" panose="02020603050405020304" pitchFamily="18" charset="0"/>
            </a:endParaRPr>
          </a:p>
        </p:txBody>
      </p:sp>
      <p:sp>
        <p:nvSpPr>
          <p:cNvPr id="16387" name="Text Box 3">
            <a:extLst>
              <a:ext uri="{FF2B5EF4-FFF2-40B4-BE49-F238E27FC236}">
                <a16:creationId xmlns:a16="http://schemas.microsoft.com/office/drawing/2014/main" id="{31DD5F6F-8AFF-8081-6245-189D8F418EF3}"/>
              </a:ext>
            </a:extLst>
          </p:cNvPr>
          <p:cNvSpPr txBox="1">
            <a:spLocks noChangeArrowheads="1"/>
          </p:cNvSpPr>
          <p:nvPr/>
        </p:nvSpPr>
        <p:spPr bwMode="auto">
          <a:xfrm>
            <a:off x="4752975" y="6307138"/>
            <a:ext cx="95408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057400" indent="-92075">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1pPr>
            <a:lvl2pPr>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2pPr>
            <a:lvl3pPr>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3pPr>
            <a:lvl4pPr>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4pPr>
            <a:lvl5pPr>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ts val="25"/>
              </a:spcBef>
              <a:spcAft>
                <a:spcPts val="25"/>
              </a:spcAft>
              <a:buClr>
                <a:srgbClr val="000000"/>
              </a:buClr>
              <a:buSzPct val="100000"/>
              <a:buFont typeface="Times New Roman" panose="02020603050405020304" pitchFamily="18" charset="0"/>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ts val="25"/>
              </a:spcBef>
              <a:spcAft>
                <a:spcPts val="25"/>
              </a:spcAft>
              <a:buClr>
                <a:srgbClr val="000000"/>
              </a:buClr>
              <a:buSzPct val="100000"/>
              <a:buFont typeface="Times New Roman" panose="02020603050405020304" pitchFamily="18" charset="0"/>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ts val="25"/>
              </a:spcBef>
              <a:spcAft>
                <a:spcPts val="25"/>
              </a:spcAft>
              <a:buClr>
                <a:srgbClr val="000000"/>
              </a:buClr>
              <a:buSzPct val="100000"/>
              <a:buFont typeface="Times New Roman" panose="02020603050405020304" pitchFamily="18" charset="0"/>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ts val="25"/>
              </a:spcBef>
              <a:spcAft>
                <a:spcPts val="25"/>
              </a:spcAft>
              <a:buClr>
                <a:srgbClr val="000000"/>
              </a:buClr>
              <a:buSzPct val="100000"/>
              <a:buFont typeface="Times New Roman" panose="02020603050405020304" pitchFamily="18" charset="0"/>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de-DE" altLang="de-DE" sz="2400" b="1" i="1">
                <a:solidFill>
                  <a:srgbClr val="FFFFFF"/>
                </a:solidFill>
                <a:cs typeface="Arial" panose="020B0604020202020204" pitchFamily="34" charset="0"/>
              </a:rPr>
              <a:t>Die Heilung von Naaman</a:t>
            </a:r>
          </a:p>
          <a:p>
            <a:pPr>
              <a:buClrTx/>
              <a:buFontTx/>
              <a:buNone/>
            </a:pPr>
            <a:endParaRPr lang="de-DE" altLang="de-DE" sz="2400" b="1" i="1">
              <a:solidFill>
                <a:srgbClr val="FFFFFF"/>
              </a:solidFill>
              <a:cs typeface="Arial" panose="020B0604020202020204" pitchFamily="34" charset="0"/>
            </a:endParaRPr>
          </a:p>
        </p:txBody>
      </p:sp>
      <p:sp>
        <p:nvSpPr>
          <p:cNvPr id="16388" name="Text Box 4">
            <a:extLst>
              <a:ext uri="{FF2B5EF4-FFF2-40B4-BE49-F238E27FC236}">
                <a16:creationId xmlns:a16="http://schemas.microsoft.com/office/drawing/2014/main" id="{35A15481-299A-F855-A82A-571B41DA9E3F}"/>
              </a:ext>
            </a:extLst>
          </p:cNvPr>
          <p:cNvSpPr txBox="1">
            <a:spLocks noChangeArrowheads="1"/>
          </p:cNvSpPr>
          <p:nvPr/>
        </p:nvSpPr>
        <p:spPr bwMode="auto">
          <a:xfrm>
            <a:off x="215900" y="180975"/>
            <a:ext cx="10244138" cy="435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6389" name="Text Box 5">
            <a:extLst>
              <a:ext uri="{FF2B5EF4-FFF2-40B4-BE49-F238E27FC236}">
                <a16:creationId xmlns:a16="http://schemas.microsoft.com/office/drawing/2014/main" id="{081BAB2A-EFA1-56D1-0949-C670E165481E}"/>
              </a:ext>
            </a:extLst>
          </p:cNvPr>
          <p:cNvSpPr txBox="1">
            <a:spLocks noChangeArrowheads="1"/>
          </p:cNvSpPr>
          <p:nvPr/>
        </p:nvSpPr>
        <p:spPr bwMode="auto">
          <a:xfrm>
            <a:off x="-22225" y="0"/>
            <a:ext cx="10799763" cy="6858000"/>
          </a:xfrm>
          <a:prstGeom prst="rect">
            <a:avLst/>
          </a:prstGeom>
          <a:solidFill>
            <a:srgbClr val="666666">
              <a:alpha val="50000"/>
            </a:srgbClr>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9pPr>
          </a:lstStyle>
          <a:p>
            <a:pPr algn="just"/>
            <a:r>
              <a:rPr lang="de-DE" altLang="de-DE" sz="2800" b="1">
                <a:solidFill>
                  <a:srgbClr val="FFFFFF"/>
                </a:solidFill>
              </a:rPr>
              <a:t>Matthäus 5,45</a:t>
            </a:r>
          </a:p>
          <a:p>
            <a:pPr algn="just"/>
            <a:r>
              <a:rPr lang="de-DE" altLang="de-DE" sz="2800" b="1">
                <a:solidFill>
                  <a:srgbClr val="FFFFFF"/>
                </a:solidFill>
              </a:rPr>
              <a:t>So handelt ihr wie wahre Kinder eures Vaters im Himmel. Denn er lässt die Sonne für Böse und Gute aufgehen und sendet Regen für die Gerechten wie für die Ungerechten. </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B769D"/>
        </a:solidFill>
        <a:effectLst/>
      </p:bgPr>
    </p:bg>
    <p:spTree>
      <p:nvGrpSpPr>
        <p:cNvPr id="1" name=""/>
        <p:cNvGrpSpPr/>
        <p:nvPr/>
      </p:nvGrpSpPr>
      <p:grpSpPr>
        <a:xfrm>
          <a:off x="0" y="0"/>
          <a:ext cx="0" cy="0"/>
          <a:chOff x="0" y="0"/>
          <a:chExt cx="0" cy="0"/>
        </a:xfrm>
      </p:grpSpPr>
      <p:sp>
        <p:nvSpPr>
          <p:cNvPr id="17409" name="Text Box 1">
            <a:extLst>
              <a:ext uri="{FF2B5EF4-FFF2-40B4-BE49-F238E27FC236}">
                <a16:creationId xmlns:a16="http://schemas.microsoft.com/office/drawing/2014/main" id="{85D06A83-D1F1-6F29-7C06-F81A03134C03}"/>
              </a:ext>
            </a:extLst>
          </p:cNvPr>
          <p:cNvSpPr txBox="1">
            <a:spLocks noChangeArrowheads="1"/>
          </p:cNvSpPr>
          <p:nvPr/>
        </p:nvSpPr>
        <p:spPr bwMode="auto">
          <a:xfrm>
            <a:off x="-2554288" y="6335713"/>
            <a:ext cx="8745538"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7410" name="Text Box 2">
            <a:extLst>
              <a:ext uri="{FF2B5EF4-FFF2-40B4-BE49-F238E27FC236}">
                <a16:creationId xmlns:a16="http://schemas.microsoft.com/office/drawing/2014/main" id="{299FF413-3AD5-2BED-2FA9-9D82AA0A7FB8}"/>
              </a:ext>
            </a:extLst>
          </p:cNvPr>
          <p:cNvSpPr txBox="1">
            <a:spLocks noChangeArrowheads="1"/>
          </p:cNvSpPr>
          <p:nvPr/>
        </p:nvSpPr>
        <p:spPr bwMode="auto">
          <a:xfrm>
            <a:off x="379413" y="1008063"/>
            <a:ext cx="10080625"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endParaRPr lang="de-DE" altLang="de-DE" sz="6000" b="1">
              <a:solidFill>
                <a:srgbClr val="FFFFD7"/>
              </a:solidFill>
              <a:cs typeface="Times New Roman" panose="02020603050405020304" pitchFamily="18" charset="0"/>
            </a:endParaRPr>
          </a:p>
          <a:p>
            <a:pPr algn="ctr">
              <a:buClrTx/>
              <a:buFontTx/>
              <a:buNone/>
            </a:pPr>
            <a:endParaRPr lang="de-DE" altLang="de-DE" sz="6000" b="1">
              <a:solidFill>
                <a:srgbClr val="FFFFD7"/>
              </a:solidFill>
              <a:cs typeface="Times New Roman" panose="02020603050405020304" pitchFamily="18" charset="0"/>
            </a:endParaRPr>
          </a:p>
        </p:txBody>
      </p:sp>
      <p:sp>
        <p:nvSpPr>
          <p:cNvPr id="17411" name="Text Box 3">
            <a:extLst>
              <a:ext uri="{FF2B5EF4-FFF2-40B4-BE49-F238E27FC236}">
                <a16:creationId xmlns:a16="http://schemas.microsoft.com/office/drawing/2014/main" id="{993D52C7-5616-ABEE-EEA2-EA677878AC7F}"/>
              </a:ext>
            </a:extLst>
          </p:cNvPr>
          <p:cNvSpPr txBox="1">
            <a:spLocks noChangeArrowheads="1"/>
          </p:cNvSpPr>
          <p:nvPr/>
        </p:nvSpPr>
        <p:spPr bwMode="auto">
          <a:xfrm>
            <a:off x="4752975" y="6307138"/>
            <a:ext cx="95408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057400" indent="-92075">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1pPr>
            <a:lvl2pPr>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2pPr>
            <a:lvl3pPr>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3pPr>
            <a:lvl4pPr>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4pPr>
            <a:lvl5pPr>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ts val="25"/>
              </a:spcBef>
              <a:spcAft>
                <a:spcPts val="25"/>
              </a:spcAft>
              <a:buClr>
                <a:srgbClr val="000000"/>
              </a:buClr>
              <a:buSzPct val="100000"/>
              <a:buFont typeface="Times New Roman" panose="02020603050405020304" pitchFamily="18" charset="0"/>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ts val="25"/>
              </a:spcBef>
              <a:spcAft>
                <a:spcPts val="25"/>
              </a:spcAft>
              <a:buClr>
                <a:srgbClr val="000000"/>
              </a:buClr>
              <a:buSzPct val="100000"/>
              <a:buFont typeface="Times New Roman" panose="02020603050405020304" pitchFamily="18" charset="0"/>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ts val="25"/>
              </a:spcBef>
              <a:spcAft>
                <a:spcPts val="25"/>
              </a:spcAft>
              <a:buClr>
                <a:srgbClr val="000000"/>
              </a:buClr>
              <a:buSzPct val="100000"/>
              <a:buFont typeface="Times New Roman" panose="02020603050405020304" pitchFamily="18" charset="0"/>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ts val="25"/>
              </a:spcBef>
              <a:spcAft>
                <a:spcPts val="25"/>
              </a:spcAft>
              <a:buClr>
                <a:srgbClr val="000000"/>
              </a:buClr>
              <a:buSzPct val="100000"/>
              <a:buFont typeface="Times New Roman" panose="02020603050405020304" pitchFamily="18" charset="0"/>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de-DE" altLang="de-DE" sz="2400" b="1" i="1">
                <a:solidFill>
                  <a:srgbClr val="FFFFFF"/>
                </a:solidFill>
                <a:cs typeface="Arial" panose="020B0604020202020204" pitchFamily="34" charset="0"/>
              </a:rPr>
              <a:t>Die Heilung von Naaman</a:t>
            </a:r>
          </a:p>
          <a:p>
            <a:pPr>
              <a:buClrTx/>
              <a:buFontTx/>
              <a:buNone/>
            </a:pPr>
            <a:endParaRPr lang="de-DE" altLang="de-DE" sz="2400" b="1" i="1">
              <a:solidFill>
                <a:srgbClr val="FFFFFF"/>
              </a:solidFill>
              <a:cs typeface="Arial" panose="020B0604020202020204" pitchFamily="34" charset="0"/>
            </a:endParaRPr>
          </a:p>
        </p:txBody>
      </p:sp>
      <p:sp>
        <p:nvSpPr>
          <p:cNvPr id="17412" name="Text Box 4">
            <a:extLst>
              <a:ext uri="{FF2B5EF4-FFF2-40B4-BE49-F238E27FC236}">
                <a16:creationId xmlns:a16="http://schemas.microsoft.com/office/drawing/2014/main" id="{881467D1-6679-9840-0A11-BC437E3D2FAF}"/>
              </a:ext>
            </a:extLst>
          </p:cNvPr>
          <p:cNvSpPr txBox="1">
            <a:spLocks noChangeArrowheads="1"/>
          </p:cNvSpPr>
          <p:nvPr/>
        </p:nvSpPr>
        <p:spPr bwMode="auto">
          <a:xfrm>
            <a:off x="215900" y="180975"/>
            <a:ext cx="10244138" cy="435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7413" name="Text Box 5">
            <a:extLst>
              <a:ext uri="{FF2B5EF4-FFF2-40B4-BE49-F238E27FC236}">
                <a16:creationId xmlns:a16="http://schemas.microsoft.com/office/drawing/2014/main" id="{3D3602B0-B85B-CF05-1B49-E2DF88195025}"/>
              </a:ext>
            </a:extLst>
          </p:cNvPr>
          <p:cNvSpPr txBox="1">
            <a:spLocks noChangeArrowheads="1"/>
          </p:cNvSpPr>
          <p:nvPr/>
        </p:nvSpPr>
        <p:spPr bwMode="auto">
          <a:xfrm>
            <a:off x="-22225" y="0"/>
            <a:ext cx="10799763" cy="6858000"/>
          </a:xfrm>
          <a:prstGeom prst="rect">
            <a:avLst/>
          </a:prstGeom>
          <a:solidFill>
            <a:srgbClr val="666666">
              <a:alpha val="50000"/>
            </a:srgbClr>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9pPr>
          </a:lstStyle>
          <a:p>
            <a:pPr algn="just"/>
            <a:r>
              <a:rPr lang="de-DE" altLang="de-DE" sz="2800" b="1">
                <a:solidFill>
                  <a:srgbClr val="FFFFFF"/>
                </a:solidFill>
              </a:rPr>
              <a:t>9 Also zog Naaman mit seinen Pferden und Streitwagen zu Elisas Haus und wartete vor der Tür.</a:t>
            </a:r>
          </a:p>
          <a:p>
            <a:pPr algn="just"/>
            <a:r>
              <a:rPr lang="de-DE" altLang="de-DE" sz="2800" b="1">
                <a:solidFill>
                  <a:srgbClr val="FFFFFF"/>
                </a:solidFill>
              </a:rPr>
              <a:t>10 Elisa ließ ihm durch einen Diener ausrichten: »Geh und wasche dich sieben Mal im Jordan. Dann wird deine Haut wieder gesund und du wirst geheilt sein.«</a:t>
            </a:r>
          </a:p>
          <a:p>
            <a:pPr algn="just"/>
            <a:r>
              <a:rPr lang="de-DE" altLang="de-DE" sz="2800" b="1">
                <a:solidFill>
                  <a:srgbClr val="FFFFFF"/>
                </a:solidFill>
              </a:rPr>
              <a:t>...</a:t>
            </a:r>
            <a:br>
              <a:rPr lang="de-DE" altLang="de-DE" sz="2800" b="1">
                <a:solidFill>
                  <a:srgbClr val="FFFFFF"/>
                </a:solidFill>
              </a:rPr>
            </a:br>
            <a:endParaRPr lang="de-DE" altLang="de-DE" sz="2800" b="1">
              <a:solidFill>
                <a:srgbClr val="FFFFFF"/>
              </a:solidFill>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B769D"/>
        </a:solidFill>
        <a:effectLst/>
      </p:bgPr>
    </p:bg>
    <p:spTree>
      <p:nvGrpSpPr>
        <p:cNvPr id="1" name=""/>
        <p:cNvGrpSpPr/>
        <p:nvPr/>
      </p:nvGrpSpPr>
      <p:grpSpPr>
        <a:xfrm>
          <a:off x="0" y="0"/>
          <a:ext cx="0" cy="0"/>
          <a:chOff x="0" y="0"/>
          <a:chExt cx="0" cy="0"/>
        </a:xfrm>
      </p:grpSpPr>
      <p:sp>
        <p:nvSpPr>
          <p:cNvPr id="18433" name="Text Box 1">
            <a:extLst>
              <a:ext uri="{FF2B5EF4-FFF2-40B4-BE49-F238E27FC236}">
                <a16:creationId xmlns:a16="http://schemas.microsoft.com/office/drawing/2014/main" id="{236CE99C-641D-BEC8-E09E-56DE0B4D96AF}"/>
              </a:ext>
            </a:extLst>
          </p:cNvPr>
          <p:cNvSpPr txBox="1">
            <a:spLocks noChangeArrowheads="1"/>
          </p:cNvSpPr>
          <p:nvPr/>
        </p:nvSpPr>
        <p:spPr bwMode="auto">
          <a:xfrm>
            <a:off x="-2554288" y="6335713"/>
            <a:ext cx="8745538"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8434" name="Text Box 2">
            <a:extLst>
              <a:ext uri="{FF2B5EF4-FFF2-40B4-BE49-F238E27FC236}">
                <a16:creationId xmlns:a16="http://schemas.microsoft.com/office/drawing/2014/main" id="{79F2EFFF-F96F-CCE1-04CC-203D6083F9F0}"/>
              </a:ext>
            </a:extLst>
          </p:cNvPr>
          <p:cNvSpPr txBox="1">
            <a:spLocks noChangeArrowheads="1"/>
          </p:cNvSpPr>
          <p:nvPr/>
        </p:nvSpPr>
        <p:spPr bwMode="auto">
          <a:xfrm>
            <a:off x="379413" y="1008063"/>
            <a:ext cx="10080625"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endParaRPr lang="de-DE" altLang="de-DE" sz="6000" b="1">
              <a:solidFill>
                <a:srgbClr val="FFFFD7"/>
              </a:solidFill>
              <a:cs typeface="Times New Roman" panose="02020603050405020304" pitchFamily="18" charset="0"/>
            </a:endParaRPr>
          </a:p>
          <a:p>
            <a:pPr algn="ctr">
              <a:buClrTx/>
              <a:buFontTx/>
              <a:buNone/>
            </a:pPr>
            <a:endParaRPr lang="de-DE" altLang="de-DE" sz="6000" b="1">
              <a:solidFill>
                <a:srgbClr val="FFFFD7"/>
              </a:solidFill>
              <a:cs typeface="Times New Roman" panose="02020603050405020304" pitchFamily="18" charset="0"/>
            </a:endParaRPr>
          </a:p>
        </p:txBody>
      </p:sp>
      <p:sp>
        <p:nvSpPr>
          <p:cNvPr id="18435" name="Text Box 3">
            <a:extLst>
              <a:ext uri="{FF2B5EF4-FFF2-40B4-BE49-F238E27FC236}">
                <a16:creationId xmlns:a16="http://schemas.microsoft.com/office/drawing/2014/main" id="{14449490-1374-FFA7-EF28-ADE0BA4AA6E3}"/>
              </a:ext>
            </a:extLst>
          </p:cNvPr>
          <p:cNvSpPr txBox="1">
            <a:spLocks noChangeArrowheads="1"/>
          </p:cNvSpPr>
          <p:nvPr/>
        </p:nvSpPr>
        <p:spPr bwMode="auto">
          <a:xfrm>
            <a:off x="4752975" y="6307138"/>
            <a:ext cx="95408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057400" indent="-92075">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1pPr>
            <a:lvl2pPr>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2pPr>
            <a:lvl3pPr>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3pPr>
            <a:lvl4pPr>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4pPr>
            <a:lvl5pPr>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ts val="25"/>
              </a:spcBef>
              <a:spcAft>
                <a:spcPts val="25"/>
              </a:spcAft>
              <a:buClr>
                <a:srgbClr val="000000"/>
              </a:buClr>
              <a:buSzPct val="100000"/>
              <a:buFont typeface="Times New Roman" panose="02020603050405020304" pitchFamily="18" charset="0"/>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ts val="25"/>
              </a:spcBef>
              <a:spcAft>
                <a:spcPts val="25"/>
              </a:spcAft>
              <a:buClr>
                <a:srgbClr val="000000"/>
              </a:buClr>
              <a:buSzPct val="100000"/>
              <a:buFont typeface="Times New Roman" panose="02020603050405020304" pitchFamily="18" charset="0"/>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ts val="25"/>
              </a:spcBef>
              <a:spcAft>
                <a:spcPts val="25"/>
              </a:spcAft>
              <a:buClr>
                <a:srgbClr val="000000"/>
              </a:buClr>
              <a:buSzPct val="100000"/>
              <a:buFont typeface="Times New Roman" panose="02020603050405020304" pitchFamily="18" charset="0"/>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ts val="25"/>
              </a:spcBef>
              <a:spcAft>
                <a:spcPts val="25"/>
              </a:spcAft>
              <a:buClr>
                <a:srgbClr val="000000"/>
              </a:buClr>
              <a:buSzPct val="100000"/>
              <a:buFont typeface="Times New Roman" panose="02020603050405020304" pitchFamily="18" charset="0"/>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de-DE" altLang="de-DE" sz="2400" b="1" i="1">
                <a:solidFill>
                  <a:srgbClr val="FFFFFF"/>
                </a:solidFill>
                <a:cs typeface="Arial" panose="020B0604020202020204" pitchFamily="34" charset="0"/>
              </a:rPr>
              <a:t>Die Heilung von Naaman</a:t>
            </a:r>
          </a:p>
          <a:p>
            <a:pPr>
              <a:buClrTx/>
              <a:buFontTx/>
              <a:buNone/>
            </a:pPr>
            <a:endParaRPr lang="de-DE" altLang="de-DE" sz="2400" b="1" i="1">
              <a:solidFill>
                <a:srgbClr val="FFFFFF"/>
              </a:solidFill>
              <a:cs typeface="Arial" panose="020B0604020202020204" pitchFamily="34" charset="0"/>
            </a:endParaRPr>
          </a:p>
        </p:txBody>
      </p:sp>
      <p:sp>
        <p:nvSpPr>
          <p:cNvPr id="18436" name="Text Box 4">
            <a:extLst>
              <a:ext uri="{FF2B5EF4-FFF2-40B4-BE49-F238E27FC236}">
                <a16:creationId xmlns:a16="http://schemas.microsoft.com/office/drawing/2014/main" id="{96E7D07A-2A34-A86F-39BB-498FCC1D3CEC}"/>
              </a:ext>
            </a:extLst>
          </p:cNvPr>
          <p:cNvSpPr txBox="1">
            <a:spLocks noChangeArrowheads="1"/>
          </p:cNvSpPr>
          <p:nvPr/>
        </p:nvSpPr>
        <p:spPr bwMode="auto">
          <a:xfrm>
            <a:off x="215900" y="180975"/>
            <a:ext cx="10244138" cy="435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8437" name="Text Box 5">
            <a:extLst>
              <a:ext uri="{FF2B5EF4-FFF2-40B4-BE49-F238E27FC236}">
                <a16:creationId xmlns:a16="http://schemas.microsoft.com/office/drawing/2014/main" id="{5712A54C-C087-6E76-6C03-25D39600764B}"/>
              </a:ext>
            </a:extLst>
          </p:cNvPr>
          <p:cNvSpPr txBox="1">
            <a:spLocks noChangeArrowheads="1"/>
          </p:cNvSpPr>
          <p:nvPr/>
        </p:nvSpPr>
        <p:spPr bwMode="auto">
          <a:xfrm>
            <a:off x="-22225" y="0"/>
            <a:ext cx="10799763" cy="6858000"/>
          </a:xfrm>
          <a:prstGeom prst="rect">
            <a:avLst/>
          </a:prstGeom>
          <a:solidFill>
            <a:srgbClr val="666666">
              <a:alpha val="50000"/>
            </a:srgbClr>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9pPr>
          </a:lstStyle>
          <a:p>
            <a:pPr algn="just"/>
            <a:r>
              <a:rPr lang="de-DE" altLang="de-DE" sz="2800" b="1">
                <a:solidFill>
                  <a:srgbClr val="FFFFFF"/>
                </a:solidFill>
              </a:rPr>
              <a:t>Johannes 9,11 </a:t>
            </a:r>
          </a:p>
          <a:p>
            <a:pPr algn="just"/>
            <a:r>
              <a:rPr lang="de-DE" altLang="de-DE" sz="2800" b="1">
                <a:solidFill>
                  <a:srgbClr val="FFFFFF"/>
                </a:solidFill>
              </a:rPr>
              <a:t>Und er erzählte: »Der Mann, den sie Jesus nennen, machte aus Lehm und Speichel einen Brei, den er mir auf die Augen strich, und dann sagte er: ›Geh zum Teich Siloah und wasche dich.‹ Ich ging und wusch mich, und nun kann ich sehen!«</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B769D"/>
        </a:solidFill>
        <a:effectLst/>
      </p:bgPr>
    </p:bg>
    <p:spTree>
      <p:nvGrpSpPr>
        <p:cNvPr id="1" name=""/>
        <p:cNvGrpSpPr/>
        <p:nvPr/>
      </p:nvGrpSpPr>
      <p:grpSpPr>
        <a:xfrm>
          <a:off x="0" y="0"/>
          <a:ext cx="0" cy="0"/>
          <a:chOff x="0" y="0"/>
          <a:chExt cx="0" cy="0"/>
        </a:xfrm>
      </p:grpSpPr>
      <p:sp>
        <p:nvSpPr>
          <p:cNvPr id="19457" name="Text Box 1">
            <a:extLst>
              <a:ext uri="{FF2B5EF4-FFF2-40B4-BE49-F238E27FC236}">
                <a16:creationId xmlns:a16="http://schemas.microsoft.com/office/drawing/2014/main" id="{03A73782-ED87-4492-9520-C495D0A9852D}"/>
              </a:ext>
            </a:extLst>
          </p:cNvPr>
          <p:cNvSpPr txBox="1">
            <a:spLocks noChangeArrowheads="1"/>
          </p:cNvSpPr>
          <p:nvPr/>
        </p:nvSpPr>
        <p:spPr bwMode="auto">
          <a:xfrm>
            <a:off x="-2554288" y="6335713"/>
            <a:ext cx="8745538"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9458" name="Text Box 2">
            <a:extLst>
              <a:ext uri="{FF2B5EF4-FFF2-40B4-BE49-F238E27FC236}">
                <a16:creationId xmlns:a16="http://schemas.microsoft.com/office/drawing/2014/main" id="{D825C67C-3F25-0BF3-EAA7-ABC89EFA90BD}"/>
              </a:ext>
            </a:extLst>
          </p:cNvPr>
          <p:cNvSpPr txBox="1">
            <a:spLocks noChangeArrowheads="1"/>
          </p:cNvSpPr>
          <p:nvPr/>
        </p:nvSpPr>
        <p:spPr bwMode="auto">
          <a:xfrm>
            <a:off x="379413" y="1008063"/>
            <a:ext cx="10080625"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endParaRPr lang="de-DE" altLang="de-DE" sz="6000" b="1">
              <a:solidFill>
                <a:srgbClr val="FFFFD7"/>
              </a:solidFill>
              <a:cs typeface="Times New Roman" panose="02020603050405020304" pitchFamily="18" charset="0"/>
            </a:endParaRPr>
          </a:p>
          <a:p>
            <a:pPr algn="ctr">
              <a:buClrTx/>
              <a:buFontTx/>
              <a:buNone/>
            </a:pPr>
            <a:endParaRPr lang="de-DE" altLang="de-DE" sz="6000" b="1">
              <a:solidFill>
                <a:srgbClr val="FFFFD7"/>
              </a:solidFill>
              <a:cs typeface="Times New Roman" panose="02020603050405020304" pitchFamily="18" charset="0"/>
            </a:endParaRPr>
          </a:p>
        </p:txBody>
      </p:sp>
      <p:sp>
        <p:nvSpPr>
          <p:cNvPr id="19459" name="Text Box 3">
            <a:extLst>
              <a:ext uri="{FF2B5EF4-FFF2-40B4-BE49-F238E27FC236}">
                <a16:creationId xmlns:a16="http://schemas.microsoft.com/office/drawing/2014/main" id="{7D305730-CF68-087F-7D2C-7CBEF76F71BA}"/>
              </a:ext>
            </a:extLst>
          </p:cNvPr>
          <p:cNvSpPr txBox="1">
            <a:spLocks noChangeArrowheads="1"/>
          </p:cNvSpPr>
          <p:nvPr/>
        </p:nvSpPr>
        <p:spPr bwMode="auto">
          <a:xfrm>
            <a:off x="4752975" y="6307138"/>
            <a:ext cx="95408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057400" indent="-92075">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1pPr>
            <a:lvl2pPr>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2pPr>
            <a:lvl3pPr>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3pPr>
            <a:lvl4pPr>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4pPr>
            <a:lvl5pPr>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ts val="25"/>
              </a:spcBef>
              <a:spcAft>
                <a:spcPts val="25"/>
              </a:spcAft>
              <a:buClr>
                <a:srgbClr val="000000"/>
              </a:buClr>
              <a:buSzPct val="100000"/>
              <a:buFont typeface="Times New Roman" panose="02020603050405020304" pitchFamily="18" charset="0"/>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ts val="25"/>
              </a:spcBef>
              <a:spcAft>
                <a:spcPts val="25"/>
              </a:spcAft>
              <a:buClr>
                <a:srgbClr val="000000"/>
              </a:buClr>
              <a:buSzPct val="100000"/>
              <a:buFont typeface="Times New Roman" panose="02020603050405020304" pitchFamily="18" charset="0"/>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ts val="25"/>
              </a:spcBef>
              <a:spcAft>
                <a:spcPts val="25"/>
              </a:spcAft>
              <a:buClr>
                <a:srgbClr val="000000"/>
              </a:buClr>
              <a:buSzPct val="100000"/>
              <a:buFont typeface="Times New Roman" panose="02020603050405020304" pitchFamily="18" charset="0"/>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ts val="25"/>
              </a:spcBef>
              <a:spcAft>
                <a:spcPts val="25"/>
              </a:spcAft>
              <a:buClr>
                <a:srgbClr val="000000"/>
              </a:buClr>
              <a:buSzPct val="100000"/>
              <a:buFont typeface="Times New Roman" panose="02020603050405020304" pitchFamily="18" charset="0"/>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de-DE" altLang="de-DE" sz="2400" b="1" i="1">
                <a:solidFill>
                  <a:srgbClr val="FFFFFF"/>
                </a:solidFill>
                <a:cs typeface="Arial" panose="020B0604020202020204" pitchFamily="34" charset="0"/>
              </a:rPr>
              <a:t>Die Heilung von Naaman</a:t>
            </a:r>
          </a:p>
          <a:p>
            <a:pPr>
              <a:buClrTx/>
              <a:buFontTx/>
              <a:buNone/>
            </a:pPr>
            <a:endParaRPr lang="de-DE" altLang="de-DE" sz="2400" b="1" i="1">
              <a:solidFill>
                <a:srgbClr val="FFFFFF"/>
              </a:solidFill>
              <a:cs typeface="Arial" panose="020B0604020202020204" pitchFamily="34" charset="0"/>
            </a:endParaRPr>
          </a:p>
        </p:txBody>
      </p:sp>
      <p:sp>
        <p:nvSpPr>
          <p:cNvPr id="19460" name="Text Box 4">
            <a:extLst>
              <a:ext uri="{FF2B5EF4-FFF2-40B4-BE49-F238E27FC236}">
                <a16:creationId xmlns:a16="http://schemas.microsoft.com/office/drawing/2014/main" id="{C24E1867-FAC4-2584-24A0-3826948482D3}"/>
              </a:ext>
            </a:extLst>
          </p:cNvPr>
          <p:cNvSpPr txBox="1">
            <a:spLocks noChangeArrowheads="1"/>
          </p:cNvSpPr>
          <p:nvPr/>
        </p:nvSpPr>
        <p:spPr bwMode="auto">
          <a:xfrm>
            <a:off x="215900" y="180975"/>
            <a:ext cx="10244138" cy="435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9461" name="Text Box 5">
            <a:extLst>
              <a:ext uri="{FF2B5EF4-FFF2-40B4-BE49-F238E27FC236}">
                <a16:creationId xmlns:a16="http://schemas.microsoft.com/office/drawing/2014/main" id="{DC5E54BB-A10F-5C95-648E-102ACB5AF701}"/>
              </a:ext>
            </a:extLst>
          </p:cNvPr>
          <p:cNvSpPr txBox="1">
            <a:spLocks noChangeArrowheads="1"/>
          </p:cNvSpPr>
          <p:nvPr/>
        </p:nvSpPr>
        <p:spPr bwMode="auto">
          <a:xfrm>
            <a:off x="-22225" y="0"/>
            <a:ext cx="10799763" cy="6858000"/>
          </a:xfrm>
          <a:prstGeom prst="rect">
            <a:avLst/>
          </a:prstGeom>
          <a:solidFill>
            <a:srgbClr val="666666">
              <a:alpha val="50000"/>
            </a:srgbClr>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9pPr>
          </a:lstStyle>
          <a:p>
            <a:pPr algn="just"/>
            <a:r>
              <a:rPr lang="de-DE" altLang="de-DE" sz="2800" b="1">
                <a:solidFill>
                  <a:srgbClr val="FFFFFF"/>
                </a:solidFill>
              </a:rPr>
              <a:t>Markus 7,33-35</a:t>
            </a:r>
          </a:p>
          <a:p>
            <a:pPr algn="just"/>
            <a:r>
              <a:rPr lang="de-DE" altLang="de-DE" sz="2800" b="1">
                <a:solidFill>
                  <a:srgbClr val="FFFFFF"/>
                </a:solidFill>
              </a:rPr>
              <a:t>Jesus führte den Kranken von der Menschenmenge weg. Er legte seine Finger in die Ohren des Mannes, berührte dessen Zunge mit Speichel, sah auf zum Himmel, seufzte und sagte: »Effata.« Das heißt: »Öffne dich!« Im selben Augenblick wurden dem Taubstummen die Ohren geöffnet und die Zunge gelöst, so dass er wieder hören und normal sprechen konnte.</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B769D"/>
        </a:solidFill>
        <a:effectLst/>
      </p:bgPr>
    </p:bg>
    <p:spTree>
      <p:nvGrpSpPr>
        <p:cNvPr id="1" name=""/>
        <p:cNvGrpSpPr/>
        <p:nvPr/>
      </p:nvGrpSpPr>
      <p:grpSpPr>
        <a:xfrm>
          <a:off x="0" y="0"/>
          <a:ext cx="0" cy="0"/>
          <a:chOff x="0" y="0"/>
          <a:chExt cx="0" cy="0"/>
        </a:xfrm>
      </p:grpSpPr>
      <p:sp>
        <p:nvSpPr>
          <p:cNvPr id="20481" name="Text Box 1">
            <a:extLst>
              <a:ext uri="{FF2B5EF4-FFF2-40B4-BE49-F238E27FC236}">
                <a16:creationId xmlns:a16="http://schemas.microsoft.com/office/drawing/2014/main" id="{7F65BFB3-2CD4-CD60-6CEB-5E613F8142CE}"/>
              </a:ext>
            </a:extLst>
          </p:cNvPr>
          <p:cNvSpPr txBox="1">
            <a:spLocks noChangeArrowheads="1"/>
          </p:cNvSpPr>
          <p:nvPr/>
        </p:nvSpPr>
        <p:spPr bwMode="auto">
          <a:xfrm>
            <a:off x="-2554288" y="6335713"/>
            <a:ext cx="8745538"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0482" name="Text Box 2">
            <a:extLst>
              <a:ext uri="{FF2B5EF4-FFF2-40B4-BE49-F238E27FC236}">
                <a16:creationId xmlns:a16="http://schemas.microsoft.com/office/drawing/2014/main" id="{5D9EEE89-0CEC-9C6C-B3F1-DE4C23746413}"/>
              </a:ext>
            </a:extLst>
          </p:cNvPr>
          <p:cNvSpPr txBox="1">
            <a:spLocks noChangeArrowheads="1"/>
          </p:cNvSpPr>
          <p:nvPr/>
        </p:nvSpPr>
        <p:spPr bwMode="auto">
          <a:xfrm>
            <a:off x="379413" y="1008063"/>
            <a:ext cx="10080625"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endParaRPr lang="de-DE" altLang="de-DE" sz="6000" b="1">
              <a:solidFill>
                <a:srgbClr val="FFFFD7"/>
              </a:solidFill>
              <a:cs typeface="Times New Roman" panose="02020603050405020304" pitchFamily="18" charset="0"/>
            </a:endParaRPr>
          </a:p>
          <a:p>
            <a:pPr algn="ctr">
              <a:buClrTx/>
              <a:buFontTx/>
              <a:buNone/>
            </a:pPr>
            <a:endParaRPr lang="de-DE" altLang="de-DE" sz="6000" b="1">
              <a:solidFill>
                <a:srgbClr val="FFFFD7"/>
              </a:solidFill>
              <a:cs typeface="Times New Roman" panose="02020603050405020304" pitchFamily="18" charset="0"/>
            </a:endParaRPr>
          </a:p>
        </p:txBody>
      </p:sp>
      <p:sp>
        <p:nvSpPr>
          <p:cNvPr id="20483" name="Text Box 3">
            <a:extLst>
              <a:ext uri="{FF2B5EF4-FFF2-40B4-BE49-F238E27FC236}">
                <a16:creationId xmlns:a16="http://schemas.microsoft.com/office/drawing/2014/main" id="{755D1561-A636-DF89-04DD-C57B18330761}"/>
              </a:ext>
            </a:extLst>
          </p:cNvPr>
          <p:cNvSpPr txBox="1">
            <a:spLocks noChangeArrowheads="1"/>
          </p:cNvSpPr>
          <p:nvPr/>
        </p:nvSpPr>
        <p:spPr bwMode="auto">
          <a:xfrm>
            <a:off x="4752975" y="6307138"/>
            <a:ext cx="95408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057400" indent="-92075">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1pPr>
            <a:lvl2pPr>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2pPr>
            <a:lvl3pPr>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3pPr>
            <a:lvl4pPr>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4pPr>
            <a:lvl5pPr>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ts val="25"/>
              </a:spcBef>
              <a:spcAft>
                <a:spcPts val="25"/>
              </a:spcAft>
              <a:buClr>
                <a:srgbClr val="000000"/>
              </a:buClr>
              <a:buSzPct val="100000"/>
              <a:buFont typeface="Times New Roman" panose="02020603050405020304" pitchFamily="18" charset="0"/>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ts val="25"/>
              </a:spcBef>
              <a:spcAft>
                <a:spcPts val="25"/>
              </a:spcAft>
              <a:buClr>
                <a:srgbClr val="000000"/>
              </a:buClr>
              <a:buSzPct val="100000"/>
              <a:buFont typeface="Times New Roman" panose="02020603050405020304" pitchFamily="18" charset="0"/>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ts val="25"/>
              </a:spcBef>
              <a:spcAft>
                <a:spcPts val="25"/>
              </a:spcAft>
              <a:buClr>
                <a:srgbClr val="000000"/>
              </a:buClr>
              <a:buSzPct val="100000"/>
              <a:buFont typeface="Times New Roman" panose="02020603050405020304" pitchFamily="18" charset="0"/>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ts val="25"/>
              </a:spcBef>
              <a:spcAft>
                <a:spcPts val="25"/>
              </a:spcAft>
              <a:buClr>
                <a:srgbClr val="000000"/>
              </a:buClr>
              <a:buSzPct val="100000"/>
              <a:buFont typeface="Times New Roman" panose="02020603050405020304" pitchFamily="18" charset="0"/>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de-DE" altLang="de-DE" sz="2400" b="1" i="1">
                <a:solidFill>
                  <a:srgbClr val="FFFFFF"/>
                </a:solidFill>
                <a:cs typeface="Arial" panose="020B0604020202020204" pitchFamily="34" charset="0"/>
              </a:rPr>
              <a:t>Die Heilung von Naaman</a:t>
            </a:r>
          </a:p>
          <a:p>
            <a:pPr>
              <a:buClrTx/>
              <a:buFontTx/>
              <a:buNone/>
            </a:pPr>
            <a:endParaRPr lang="de-DE" altLang="de-DE" sz="2400" b="1" i="1">
              <a:solidFill>
                <a:srgbClr val="FFFFFF"/>
              </a:solidFill>
              <a:cs typeface="Arial" panose="020B0604020202020204" pitchFamily="34" charset="0"/>
            </a:endParaRPr>
          </a:p>
        </p:txBody>
      </p:sp>
      <p:sp>
        <p:nvSpPr>
          <p:cNvPr id="20484" name="Text Box 4">
            <a:extLst>
              <a:ext uri="{FF2B5EF4-FFF2-40B4-BE49-F238E27FC236}">
                <a16:creationId xmlns:a16="http://schemas.microsoft.com/office/drawing/2014/main" id="{8733299C-A93B-61A9-DEB3-2C592C9EC852}"/>
              </a:ext>
            </a:extLst>
          </p:cNvPr>
          <p:cNvSpPr txBox="1">
            <a:spLocks noChangeArrowheads="1"/>
          </p:cNvSpPr>
          <p:nvPr/>
        </p:nvSpPr>
        <p:spPr bwMode="auto">
          <a:xfrm>
            <a:off x="215900" y="180975"/>
            <a:ext cx="10244138" cy="435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0485" name="Text Box 5">
            <a:extLst>
              <a:ext uri="{FF2B5EF4-FFF2-40B4-BE49-F238E27FC236}">
                <a16:creationId xmlns:a16="http://schemas.microsoft.com/office/drawing/2014/main" id="{1B121722-5CB7-1BBB-C8CB-63C632A460C6}"/>
              </a:ext>
            </a:extLst>
          </p:cNvPr>
          <p:cNvSpPr txBox="1">
            <a:spLocks noChangeArrowheads="1"/>
          </p:cNvSpPr>
          <p:nvPr/>
        </p:nvSpPr>
        <p:spPr bwMode="auto">
          <a:xfrm>
            <a:off x="-22225" y="0"/>
            <a:ext cx="10799763" cy="6858000"/>
          </a:xfrm>
          <a:prstGeom prst="rect">
            <a:avLst/>
          </a:prstGeom>
          <a:solidFill>
            <a:srgbClr val="666666">
              <a:alpha val="50000"/>
            </a:srgbClr>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9pPr>
          </a:lstStyle>
          <a:p>
            <a:pPr algn="just"/>
            <a:r>
              <a:rPr lang="de-DE" altLang="de-DE" sz="2800" b="1">
                <a:solidFill>
                  <a:srgbClr val="FFFFFF"/>
                </a:solidFill>
              </a:rPr>
              <a:t>11 Da ging Naaman ärgerlich fort. »Ich hatte angenommen, dass er persönlich zu mir kommt!«, sagte er. »Ich hatte erwartet, dass er die Hand über die aussätzige Haut ausstrecken, den Namen des HERRN, seines Gottes, anrufen und mich heilen würde!</a:t>
            </a:r>
          </a:p>
          <a:p>
            <a:pPr algn="just"/>
            <a:r>
              <a:rPr lang="de-DE" altLang="de-DE" sz="2800" b="1">
                <a:solidFill>
                  <a:srgbClr val="FFFFFF"/>
                </a:solidFill>
              </a:rPr>
              <a:t>12 Sind der Abana und der Parpar in Damaskus denn nicht besser als alle Flüsse Israels? Warum kann ich mich nicht in ihnen waschen und geheilt werden?« Und er drehte sich um und ging zornig fort.</a:t>
            </a:r>
          </a:p>
          <a:p>
            <a:pPr algn="just"/>
            <a:r>
              <a:rPr lang="de-DE" altLang="de-DE" sz="2800" b="1">
                <a:solidFill>
                  <a:srgbClr val="FFFFFF"/>
                </a:solidFill>
              </a:rPr>
              <a:t>...</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B769D"/>
        </a:solidFill>
        <a:effectLst/>
      </p:bgPr>
    </p:bg>
    <p:spTree>
      <p:nvGrpSpPr>
        <p:cNvPr id="1" name=""/>
        <p:cNvGrpSpPr/>
        <p:nvPr/>
      </p:nvGrpSpPr>
      <p:grpSpPr>
        <a:xfrm>
          <a:off x="0" y="0"/>
          <a:ext cx="0" cy="0"/>
          <a:chOff x="0" y="0"/>
          <a:chExt cx="0" cy="0"/>
        </a:xfrm>
      </p:grpSpPr>
      <p:sp>
        <p:nvSpPr>
          <p:cNvPr id="21505" name="Text Box 1">
            <a:extLst>
              <a:ext uri="{FF2B5EF4-FFF2-40B4-BE49-F238E27FC236}">
                <a16:creationId xmlns:a16="http://schemas.microsoft.com/office/drawing/2014/main" id="{F0F8BA51-D08C-640B-247C-0AA51E42E193}"/>
              </a:ext>
            </a:extLst>
          </p:cNvPr>
          <p:cNvSpPr txBox="1">
            <a:spLocks noChangeArrowheads="1"/>
          </p:cNvSpPr>
          <p:nvPr/>
        </p:nvSpPr>
        <p:spPr bwMode="auto">
          <a:xfrm>
            <a:off x="-2554288" y="6335713"/>
            <a:ext cx="8745538"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1506" name="Text Box 2">
            <a:extLst>
              <a:ext uri="{FF2B5EF4-FFF2-40B4-BE49-F238E27FC236}">
                <a16:creationId xmlns:a16="http://schemas.microsoft.com/office/drawing/2014/main" id="{6618F5D7-3AE5-2BD6-0C2D-ECB50B439193}"/>
              </a:ext>
            </a:extLst>
          </p:cNvPr>
          <p:cNvSpPr txBox="1">
            <a:spLocks noChangeArrowheads="1"/>
          </p:cNvSpPr>
          <p:nvPr/>
        </p:nvSpPr>
        <p:spPr bwMode="auto">
          <a:xfrm>
            <a:off x="379413" y="1008063"/>
            <a:ext cx="10080625"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endParaRPr lang="de-DE" altLang="de-DE" sz="6000" b="1">
              <a:solidFill>
                <a:srgbClr val="FFFFD7"/>
              </a:solidFill>
              <a:cs typeface="Times New Roman" panose="02020603050405020304" pitchFamily="18" charset="0"/>
            </a:endParaRPr>
          </a:p>
          <a:p>
            <a:pPr algn="ctr">
              <a:buClrTx/>
              <a:buFontTx/>
              <a:buNone/>
            </a:pPr>
            <a:endParaRPr lang="de-DE" altLang="de-DE" sz="6000" b="1">
              <a:solidFill>
                <a:srgbClr val="FFFFD7"/>
              </a:solidFill>
              <a:cs typeface="Times New Roman" panose="02020603050405020304" pitchFamily="18" charset="0"/>
            </a:endParaRPr>
          </a:p>
        </p:txBody>
      </p:sp>
      <p:sp>
        <p:nvSpPr>
          <p:cNvPr id="21507" name="Text Box 3">
            <a:extLst>
              <a:ext uri="{FF2B5EF4-FFF2-40B4-BE49-F238E27FC236}">
                <a16:creationId xmlns:a16="http://schemas.microsoft.com/office/drawing/2014/main" id="{7AFA331A-B072-A30D-7DEF-835D0CA2B4BA}"/>
              </a:ext>
            </a:extLst>
          </p:cNvPr>
          <p:cNvSpPr txBox="1">
            <a:spLocks noChangeArrowheads="1"/>
          </p:cNvSpPr>
          <p:nvPr/>
        </p:nvSpPr>
        <p:spPr bwMode="auto">
          <a:xfrm>
            <a:off x="4752975" y="6307138"/>
            <a:ext cx="95408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057400" indent="-92075">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1pPr>
            <a:lvl2pPr>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2pPr>
            <a:lvl3pPr>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3pPr>
            <a:lvl4pPr>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4pPr>
            <a:lvl5pPr>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ts val="25"/>
              </a:spcBef>
              <a:spcAft>
                <a:spcPts val="25"/>
              </a:spcAft>
              <a:buClr>
                <a:srgbClr val="000000"/>
              </a:buClr>
              <a:buSzPct val="100000"/>
              <a:buFont typeface="Times New Roman" panose="02020603050405020304" pitchFamily="18" charset="0"/>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ts val="25"/>
              </a:spcBef>
              <a:spcAft>
                <a:spcPts val="25"/>
              </a:spcAft>
              <a:buClr>
                <a:srgbClr val="000000"/>
              </a:buClr>
              <a:buSzPct val="100000"/>
              <a:buFont typeface="Times New Roman" panose="02020603050405020304" pitchFamily="18" charset="0"/>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ts val="25"/>
              </a:spcBef>
              <a:spcAft>
                <a:spcPts val="25"/>
              </a:spcAft>
              <a:buClr>
                <a:srgbClr val="000000"/>
              </a:buClr>
              <a:buSzPct val="100000"/>
              <a:buFont typeface="Times New Roman" panose="02020603050405020304" pitchFamily="18" charset="0"/>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ts val="25"/>
              </a:spcBef>
              <a:spcAft>
                <a:spcPts val="25"/>
              </a:spcAft>
              <a:buClr>
                <a:srgbClr val="000000"/>
              </a:buClr>
              <a:buSzPct val="100000"/>
              <a:buFont typeface="Times New Roman" panose="02020603050405020304" pitchFamily="18" charset="0"/>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de-DE" altLang="de-DE" sz="2400" b="1" i="1">
                <a:solidFill>
                  <a:srgbClr val="FFFFFF"/>
                </a:solidFill>
                <a:cs typeface="Arial" panose="020B0604020202020204" pitchFamily="34" charset="0"/>
              </a:rPr>
              <a:t>Die Heilung von Naaman</a:t>
            </a:r>
          </a:p>
          <a:p>
            <a:pPr>
              <a:buClrTx/>
              <a:buFontTx/>
              <a:buNone/>
            </a:pPr>
            <a:endParaRPr lang="de-DE" altLang="de-DE" sz="2400" b="1" i="1">
              <a:solidFill>
                <a:srgbClr val="FFFFFF"/>
              </a:solidFill>
              <a:cs typeface="Arial" panose="020B0604020202020204" pitchFamily="34" charset="0"/>
            </a:endParaRPr>
          </a:p>
        </p:txBody>
      </p:sp>
      <p:sp>
        <p:nvSpPr>
          <p:cNvPr id="21508" name="Text Box 4">
            <a:extLst>
              <a:ext uri="{FF2B5EF4-FFF2-40B4-BE49-F238E27FC236}">
                <a16:creationId xmlns:a16="http://schemas.microsoft.com/office/drawing/2014/main" id="{3579492B-4C35-BFF9-E3F1-DE833C9F0330}"/>
              </a:ext>
            </a:extLst>
          </p:cNvPr>
          <p:cNvSpPr txBox="1">
            <a:spLocks noChangeArrowheads="1"/>
          </p:cNvSpPr>
          <p:nvPr/>
        </p:nvSpPr>
        <p:spPr bwMode="auto">
          <a:xfrm>
            <a:off x="215900" y="180975"/>
            <a:ext cx="10244138" cy="435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1509" name="Text Box 5">
            <a:extLst>
              <a:ext uri="{FF2B5EF4-FFF2-40B4-BE49-F238E27FC236}">
                <a16:creationId xmlns:a16="http://schemas.microsoft.com/office/drawing/2014/main" id="{EE7396A9-2423-EDD9-547E-DECE7E8E3D85}"/>
              </a:ext>
            </a:extLst>
          </p:cNvPr>
          <p:cNvSpPr txBox="1">
            <a:spLocks noChangeArrowheads="1"/>
          </p:cNvSpPr>
          <p:nvPr/>
        </p:nvSpPr>
        <p:spPr bwMode="auto">
          <a:xfrm>
            <a:off x="-22225" y="0"/>
            <a:ext cx="10799763" cy="6858000"/>
          </a:xfrm>
          <a:prstGeom prst="rect">
            <a:avLst/>
          </a:prstGeom>
          <a:solidFill>
            <a:srgbClr val="666666">
              <a:alpha val="50000"/>
            </a:srgbClr>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9pPr>
          </a:lstStyle>
          <a:p>
            <a:pPr algn="just"/>
            <a:r>
              <a:rPr lang="de-DE" altLang="de-DE" sz="2800" b="1">
                <a:solidFill>
                  <a:srgbClr val="FFFFFF"/>
                </a:solidFill>
              </a:rPr>
              <a:t>13 Seine Begleiter aber redeten ihm gut zu. »Herr«, sprachen sie zu ihm, »wenn der Prophet etwas Großes von dir verlangt hätte, hättest du es dann nicht getan? Wie viel eher solltest du ihm gehorchen, wenn er dich nur auffordert: ›Bade dich, damit du wieder gesund wirst!‹«</a:t>
            </a:r>
          </a:p>
          <a:p>
            <a:pPr algn="just"/>
            <a:r>
              <a:rPr lang="de-DE" altLang="de-DE" sz="2800" b="1">
                <a:solidFill>
                  <a:srgbClr val="FFFFFF"/>
                </a:solidFill>
              </a:rPr>
              <a:t>14 Also ging Naaman hinab an den Jordan und tauchte sich sieben Mal unter, wie der Mann Gottes es ihm befohlen hatte. Da wurde seine Haut so gesund wie die eines kleinen Kindes und er war geheilt.</a:t>
            </a:r>
          </a:p>
          <a:p>
            <a:pPr algn="just"/>
            <a:r>
              <a:rPr lang="de-DE" altLang="de-DE" sz="2800" b="1">
                <a:solidFill>
                  <a:srgbClr val="FFFFFF"/>
                </a:solidFill>
              </a:rPr>
              <a:t>...</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B769D"/>
        </a:solidFill>
        <a:effectLst/>
      </p:bgPr>
    </p:bg>
    <p:spTree>
      <p:nvGrpSpPr>
        <p:cNvPr id="1" name=""/>
        <p:cNvGrpSpPr/>
        <p:nvPr/>
      </p:nvGrpSpPr>
      <p:grpSpPr>
        <a:xfrm>
          <a:off x="0" y="0"/>
          <a:ext cx="0" cy="0"/>
          <a:chOff x="0" y="0"/>
          <a:chExt cx="0" cy="0"/>
        </a:xfrm>
      </p:grpSpPr>
      <p:sp>
        <p:nvSpPr>
          <p:cNvPr id="22529" name="Text Box 1">
            <a:extLst>
              <a:ext uri="{FF2B5EF4-FFF2-40B4-BE49-F238E27FC236}">
                <a16:creationId xmlns:a16="http://schemas.microsoft.com/office/drawing/2014/main" id="{6832D337-1604-77C6-1438-9516DD3CFB0B}"/>
              </a:ext>
            </a:extLst>
          </p:cNvPr>
          <p:cNvSpPr txBox="1">
            <a:spLocks noChangeArrowheads="1"/>
          </p:cNvSpPr>
          <p:nvPr/>
        </p:nvSpPr>
        <p:spPr bwMode="auto">
          <a:xfrm>
            <a:off x="-2554288" y="6335713"/>
            <a:ext cx="8745538"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2530" name="Text Box 2">
            <a:extLst>
              <a:ext uri="{FF2B5EF4-FFF2-40B4-BE49-F238E27FC236}">
                <a16:creationId xmlns:a16="http://schemas.microsoft.com/office/drawing/2014/main" id="{81F0A61F-10CC-434F-AD8C-C27182CD5D1D}"/>
              </a:ext>
            </a:extLst>
          </p:cNvPr>
          <p:cNvSpPr txBox="1">
            <a:spLocks noChangeArrowheads="1"/>
          </p:cNvSpPr>
          <p:nvPr/>
        </p:nvSpPr>
        <p:spPr bwMode="auto">
          <a:xfrm>
            <a:off x="379413" y="1008063"/>
            <a:ext cx="10080625"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endParaRPr lang="de-DE" altLang="de-DE" sz="6000" b="1">
              <a:solidFill>
                <a:srgbClr val="FFFFD7"/>
              </a:solidFill>
              <a:cs typeface="Times New Roman" panose="02020603050405020304" pitchFamily="18" charset="0"/>
            </a:endParaRPr>
          </a:p>
          <a:p>
            <a:pPr algn="ctr">
              <a:buClrTx/>
              <a:buFontTx/>
              <a:buNone/>
            </a:pPr>
            <a:endParaRPr lang="de-DE" altLang="de-DE" sz="6000" b="1">
              <a:solidFill>
                <a:srgbClr val="FFFFD7"/>
              </a:solidFill>
              <a:cs typeface="Times New Roman" panose="02020603050405020304" pitchFamily="18" charset="0"/>
            </a:endParaRPr>
          </a:p>
        </p:txBody>
      </p:sp>
      <p:sp>
        <p:nvSpPr>
          <p:cNvPr id="22531" name="Text Box 3">
            <a:extLst>
              <a:ext uri="{FF2B5EF4-FFF2-40B4-BE49-F238E27FC236}">
                <a16:creationId xmlns:a16="http://schemas.microsoft.com/office/drawing/2014/main" id="{7FF6EDA1-FBDD-85FC-DC19-1FF466EEE356}"/>
              </a:ext>
            </a:extLst>
          </p:cNvPr>
          <p:cNvSpPr txBox="1">
            <a:spLocks noChangeArrowheads="1"/>
          </p:cNvSpPr>
          <p:nvPr/>
        </p:nvSpPr>
        <p:spPr bwMode="auto">
          <a:xfrm>
            <a:off x="4752975" y="6307138"/>
            <a:ext cx="95408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057400" indent="-92075">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1pPr>
            <a:lvl2pPr>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2pPr>
            <a:lvl3pPr>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3pPr>
            <a:lvl4pPr>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4pPr>
            <a:lvl5pPr>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ts val="25"/>
              </a:spcBef>
              <a:spcAft>
                <a:spcPts val="25"/>
              </a:spcAft>
              <a:buClr>
                <a:srgbClr val="000000"/>
              </a:buClr>
              <a:buSzPct val="100000"/>
              <a:buFont typeface="Times New Roman" panose="02020603050405020304" pitchFamily="18" charset="0"/>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ts val="25"/>
              </a:spcBef>
              <a:spcAft>
                <a:spcPts val="25"/>
              </a:spcAft>
              <a:buClr>
                <a:srgbClr val="000000"/>
              </a:buClr>
              <a:buSzPct val="100000"/>
              <a:buFont typeface="Times New Roman" panose="02020603050405020304" pitchFamily="18" charset="0"/>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ts val="25"/>
              </a:spcBef>
              <a:spcAft>
                <a:spcPts val="25"/>
              </a:spcAft>
              <a:buClr>
                <a:srgbClr val="000000"/>
              </a:buClr>
              <a:buSzPct val="100000"/>
              <a:buFont typeface="Times New Roman" panose="02020603050405020304" pitchFamily="18" charset="0"/>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ts val="25"/>
              </a:spcBef>
              <a:spcAft>
                <a:spcPts val="25"/>
              </a:spcAft>
              <a:buClr>
                <a:srgbClr val="000000"/>
              </a:buClr>
              <a:buSzPct val="100000"/>
              <a:buFont typeface="Times New Roman" panose="02020603050405020304" pitchFamily="18" charset="0"/>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de-DE" altLang="de-DE" sz="2400" b="1" i="1">
                <a:solidFill>
                  <a:srgbClr val="FFFFFF"/>
                </a:solidFill>
                <a:cs typeface="Arial" panose="020B0604020202020204" pitchFamily="34" charset="0"/>
              </a:rPr>
              <a:t>Die Heilung von Naaman</a:t>
            </a:r>
          </a:p>
          <a:p>
            <a:pPr>
              <a:buClrTx/>
              <a:buFontTx/>
              <a:buNone/>
            </a:pPr>
            <a:endParaRPr lang="de-DE" altLang="de-DE" sz="2400" b="1" i="1">
              <a:solidFill>
                <a:srgbClr val="FFFFFF"/>
              </a:solidFill>
              <a:cs typeface="Arial" panose="020B0604020202020204" pitchFamily="34" charset="0"/>
            </a:endParaRPr>
          </a:p>
        </p:txBody>
      </p:sp>
      <p:sp>
        <p:nvSpPr>
          <p:cNvPr id="22532" name="Text Box 4">
            <a:extLst>
              <a:ext uri="{FF2B5EF4-FFF2-40B4-BE49-F238E27FC236}">
                <a16:creationId xmlns:a16="http://schemas.microsoft.com/office/drawing/2014/main" id="{A73A1AEF-E557-EEC8-3BFC-C13A4C1F177E}"/>
              </a:ext>
            </a:extLst>
          </p:cNvPr>
          <p:cNvSpPr txBox="1">
            <a:spLocks noChangeArrowheads="1"/>
          </p:cNvSpPr>
          <p:nvPr/>
        </p:nvSpPr>
        <p:spPr bwMode="auto">
          <a:xfrm>
            <a:off x="215900" y="180975"/>
            <a:ext cx="10244138" cy="435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2533" name="Text Box 5">
            <a:extLst>
              <a:ext uri="{FF2B5EF4-FFF2-40B4-BE49-F238E27FC236}">
                <a16:creationId xmlns:a16="http://schemas.microsoft.com/office/drawing/2014/main" id="{CDE76527-7AC2-A65B-B008-2647FE6F4B96}"/>
              </a:ext>
            </a:extLst>
          </p:cNvPr>
          <p:cNvSpPr txBox="1">
            <a:spLocks noChangeArrowheads="1"/>
          </p:cNvSpPr>
          <p:nvPr/>
        </p:nvSpPr>
        <p:spPr bwMode="auto">
          <a:xfrm>
            <a:off x="-22225" y="0"/>
            <a:ext cx="10799763" cy="6858000"/>
          </a:xfrm>
          <a:prstGeom prst="rect">
            <a:avLst/>
          </a:prstGeom>
          <a:solidFill>
            <a:srgbClr val="666666">
              <a:alpha val="50000"/>
            </a:srgbClr>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9pPr>
          </a:lstStyle>
          <a:p>
            <a:pPr algn="just"/>
            <a:r>
              <a:rPr lang="de-DE" altLang="de-DE" sz="2800" b="1">
                <a:solidFill>
                  <a:srgbClr val="FFFFFF"/>
                </a:solidFill>
              </a:rPr>
              <a:t>15 Daraufhin kehrten Naaman und sein ganzes Gefolge zu dem Mann Gottes zurück. Als er vor ihm stand, sagte Naaman: »Ich weiß jetzt, dass es keinen Gott auf der Welt gibt außer in Israel. Bitte, nimm ein Geschenk von deinem Diener an.«</a:t>
            </a:r>
          </a:p>
          <a:p>
            <a:pPr algn="just"/>
            <a:r>
              <a:rPr lang="de-DE" altLang="de-DE" sz="2800" b="1">
                <a:solidFill>
                  <a:srgbClr val="FFFFFF"/>
                </a:solidFill>
              </a:rPr>
              <a:t>16 Doch Elisa antwortete: »So wahr der HERR lebt, dem ich diene: Ich werde nichts annehmen.« Und obwohl Naaman ihn sehr drängte, nahm er kein einziges Geschenk an.</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B769D"/>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73D11DDF-A700-7A7F-BE0F-F65674E57913}"/>
              </a:ext>
            </a:extLst>
          </p:cNvPr>
          <p:cNvSpPr txBox="1">
            <a:spLocks noChangeArrowheads="1"/>
          </p:cNvSpPr>
          <p:nvPr/>
        </p:nvSpPr>
        <p:spPr bwMode="auto">
          <a:xfrm>
            <a:off x="-2554288" y="6335713"/>
            <a:ext cx="8745538"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098" name="Text Box 2">
            <a:extLst>
              <a:ext uri="{FF2B5EF4-FFF2-40B4-BE49-F238E27FC236}">
                <a16:creationId xmlns:a16="http://schemas.microsoft.com/office/drawing/2014/main" id="{951F31F8-33BF-E7E3-FE3B-0B0F5F38A2D4}"/>
              </a:ext>
            </a:extLst>
          </p:cNvPr>
          <p:cNvSpPr txBox="1">
            <a:spLocks noChangeArrowheads="1"/>
          </p:cNvSpPr>
          <p:nvPr/>
        </p:nvSpPr>
        <p:spPr bwMode="auto">
          <a:xfrm>
            <a:off x="379413" y="1008063"/>
            <a:ext cx="10080625"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endParaRPr lang="de-DE" altLang="de-DE" sz="6000" b="1">
              <a:solidFill>
                <a:srgbClr val="FFFFD7"/>
              </a:solidFill>
              <a:cs typeface="Times New Roman" panose="02020603050405020304" pitchFamily="18" charset="0"/>
            </a:endParaRPr>
          </a:p>
          <a:p>
            <a:pPr algn="ctr">
              <a:buClrTx/>
              <a:buFontTx/>
              <a:buNone/>
            </a:pPr>
            <a:endParaRPr lang="de-DE" altLang="de-DE" sz="6000" b="1">
              <a:solidFill>
                <a:srgbClr val="FFFFD7"/>
              </a:solidFill>
              <a:cs typeface="Times New Roman" panose="02020603050405020304" pitchFamily="18" charset="0"/>
            </a:endParaRPr>
          </a:p>
        </p:txBody>
      </p:sp>
      <p:sp>
        <p:nvSpPr>
          <p:cNvPr id="4099" name="Text Box 3">
            <a:extLst>
              <a:ext uri="{FF2B5EF4-FFF2-40B4-BE49-F238E27FC236}">
                <a16:creationId xmlns:a16="http://schemas.microsoft.com/office/drawing/2014/main" id="{4D73F4C2-8A01-34C4-2374-64ED8BE416A4}"/>
              </a:ext>
            </a:extLst>
          </p:cNvPr>
          <p:cNvSpPr txBox="1">
            <a:spLocks noChangeArrowheads="1"/>
          </p:cNvSpPr>
          <p:nvPr/>
        </p:nvSpPr>
        <p:spPr bwMode="auto">
          <a:xfrm>
            <a:off x="-2303463" y="6253163"/>
            <a:ext cx="5975351"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100" name="Text Box 4">
            <a:extLst>
              <a:ext uri="{FF2B5EF4-FFF2-40B4-BE49-F238E27FC236}">
                <a16:creationId xmlns:a16="http://schemas.microsoft.com/office/drawing/2014/main" id="{3E5C0B0C-84AA-F81C-1F63-109A51E8557F}"/>
              </a:ext>
            </a:extLst>
          </p:cNvPr>
          <p:cNvSpPr txBox="1">
            <a:spLocks noChangeArrowheads="1"/>
          </p:cNvSpPr>
          <p:nvPr/>
        </p:nvSpPr>
        <p:spPr bwMode="auto">
          <a:xfrm>
            <a:off x="252413" y="-144463"/>
            <a:ext cx="10799762" cy="280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endParaRPr lang="de-DE" altLang="de-DE" sz="8000" b="1">
              <a:solidFill>
                <a:srgbClr val="FFFFFF"/>
              </a:solidFill>
              <a:cs typeface="Times New Roman" panose="02020603050405020304" pitchFamily="18" charset="0"/>
            </a:endParaRPr>
          </a:p>
          <a:p>
            <a:pPr>
              <a:buClrTx/>
              <a:buFontTx/>
              <a:buNone/>
            </a:pPr>
            <a:endParaRPr lang="de-DE" altLang="de-DE" sz="8000" b="1">
              <a:solidFill>
                <a:srgbClr val="FFFFFF"/>
              </a:solidFill>
              <a:cs typeface="Times New Roman" panose="02020603050405020304" pitchFamily="18" charset="0"/>
            </a:endParaRPr>
          </a:p>
          <a:p>
            <a:pPr>
              <a:buClrTx/>
              <a:buFontTx/>
              <a:buNone/>
            </a:pPr>
            <a:endParaRPr lang="de-DE" altLang="de-DE" sz="4000" b="1">
              <a:solidFill>
                <a:srgbClr val="FFFFFF"/>
              </a:solidFill>
              <a:cs typeface="Times New Roman" panose="02020603050405020304" pitchFamily="18" charset="0"/>
            </a:endParaRPr>
          </a:p>
          <a:p>
            <a:pPr>
              <a:buClrTx/>
              <a:buFontTx/>
              <a:buNone/>
            </a:pPr>
            <a:r>
              <a:rPr lang="de-DE" altLang="de-DE" sz="8000" b="1">
                <a:solidFill>
                  <a:srgbClr val="FFFFFF"/>
                </a:solidFill>
                <a:cs typeface="Times New Roman" panose="02020603050405020304" pitchFamily="18" charset="0"/>
              </a:rPr>
              <a:t>Die </a:t>
            </a:r>
          </a:p>
          <a:p>
            <a:pPr>
              <a:buClrTx/>
              <a:buFontTx/>
              <a:buNone/>
            </a:pPr>
            <a:r>
              <a:rPr lang="de-DE" altLang="de-DE" sz="8000" b="1">
                <a:solidFill>
                  <a:srgbClr val="FFFFFF"/>
                </a:solidFill>
                <a:cs typeface="Times New Roman" panose="02020603050405020304" pitchFamily="18" charset="0"/>
              </a:rPr>
              <a:t>Heilung </a:t>
            </a:r>
          </a:p>
          <a:p>
            <a:pPr>
              <a:buClrTx/>
              <a:buFontTx/>
              <a:buNone/>
            </a:pPr>
            <a:r>
              <a:rPr lang="de-DE" altLang="de-DE" sz="8000" b="1">
                <a:solidFill>
                  <a:srgbClr val="FFFFFF"/>
                </a:solidFill>
                <a:cs typeface="Times New Roman" panose="02020603050405020304" pitchFamily="18" charset="0"/>
              </a:rPr>
              <a:t>von Naaman</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5B769D"/>
        </a:solidFill>
        <a:effectLst/>
      </p:bgPr>
    </p:bg>
    <p:spTree>
      <p:nvGrpSpPr>
        <p:cNvPr id="1" name=""/>
        <p:cNvGrpSpPr/>
        <p:nvPr/>
      </p:nvGrpSpPr>
      <p:grpSpPr>
        <a:xfrm>
          <a:off x="0" y="0"/>
          <a:ext cx="0" cy="0"/>
          <a:chOff x="0" y="0"/>
          <a:chExt cx="0" cy="0"/>
        </a:xfrm>
      </p:grpSpPr>
      <p:sp>
        <p:nvSpPr>
          <p:cNvPr id="23553" name="Text Box 1">
            <a:extLst>
              <a:ext uri="{FF2B5EF4-FFF2-40B4-BE49-F238E27FC236}">
                <a16:creationId xmlns:a16="http://schemas.microsoft.com/office/drawing/2014/main" id="{6DC84EFF-A402-9707-AC62-2D8FAF070601}"/>
              </a:ext>
            </a:extLst>
          </p:cNvPr>
          <p:cNvSpPr txBox="1">
            <a:spLocks noChangeArrowheads="1"/>
          </p:cNvSpPr>
          <p:nvPr/>
        </p:nvSpPr>
        <p:spPr bwMode="auto">
          <a:xfrm>
            <a:off x="-2554288" y="6335713"/>
            <a:ext cx="8745538"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3554" name="Text Box 2">
            <a:extLst>
              <a:ext uri="{FF2B5EF4-FFF2-40B4-BE49-F238E27FC236}">
                <a16:creationId xmlns:a16="http://schemas.microsoft.com/office/drawing/2014/main" id="{4CD293FC-0D64-FA70-FB15-9D80FCF8CA5D}"/>
              </a:ext>
            </a:extLst>
          </p:cNvPr>
          <p:cNvSpPr txBox="1">
            <a:spLocks noChangeArrowheads="1"/>
          </p:cNvSpPr>
          <p:nvPr/>
        </p:nvSpPr>
        <p:spPr bwMode="auto">
          <a:xfrm>
            <a:off x="379413" y="1008063"/>
            <a:ext cx="10080625"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endParaRPr lang="de-DE" altLang="de-DE" sz="6000" b="1">
              <a:solidFill>
                <a:srgbClr val="FFFFD7"/>
              </a:solidFill>
              <a:cs typeface="Times New Roman" panose="02020603050405020304" pitchFamily="18" charset="0"/>
            </a:endParaRPr>
          </a:p>
          <a:p>
            <a:pPr algn="ctr">
              <a:buClrTx/>
              <a:buFontTx/>
              <a:buNone/>
            </a:pPr>
            <a:endParaRPr lang="de-DE" altLang="de-DE" sz="6000" b="1">
              <a:solidFill>
                <a:srgbClr val="FFFFD7"/>
              </a:solidFill>
              <a:cs typeface="Times New Roman" panose="02020603050405020304" pitchFamily="18" charset="0"/>
            </a:endParaRPr>
          </a:p>
        </p:txBody>
      </p:sp>
      <p:sp>
        <p:nvSpPr>
          <p:cNvPr id="23555" name="Text Box 3">
            <a:extLst>
              <a:ext uri="{FF2B5EF4-FFF2-40B4-BE49-F238E27FC236}">
                <a16:creationId xmlns:a16="http://schemas.microsoft.com/office/drawing/2014/main" id="{434C65B6-8147-9C3D-C4C8-D3F9BEB7CF67}"/>
              </a:ext>
            </a:extLst>
          </p:cNvPr>
          <p:cNvSpPr txBox="1">
            <a:spLocks noChangeArrowheads="1"/>
          </p:cNvSpPr>
          <p:nvPr/>
        </p:nvSpPr>
        <p:spPr bwMode="auto">
          <a:xfrm>
            <a:off x="-2303463" y="6253163"/>
            <a:ext cx="5975351"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3556" name="Text Box 4">
            <a:extLst>
              <a:ext uri="{FF2B5EF4-FFF2-40B4-BE49-F238E27FC236}">
                <a16:creationId xmlns:a16="http://schemas.microsoft.com/office/drawing/2014/main" id="{158399A0-B146-CA6D-4F9B-3017861144C3}"/>
              </a:ext>
            </a:extLst>
          </p:cNvPr>
          <p:cNvSpPr txBox="1">
            <a:spLocks noChangeArrowheads="1"/>
          </p:cNvSpPr>
          <p:nvPr/>
        </p:nvSpPr>
        <p:spPr bwMode="auto">
          <a:xfrm>
            <a:off x="73025" y="-36513"/>
            <a:ext cx="10799763" cy="280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endParaRPr lang="de-DE" altLang="de-DE" sz="8000" b="1">
              <a:solidFill>
                <a:srgbClr val="FFFFFF"/>
              </a:solidFill>
              <a:cs typeface="Times New Roman" panose="02020603050405020304" pitchFamily="18" charset="0"/>
            </a:endParaRPr>
          </a:p>
          <a:p>
            <a:pPr>
              <a:buClrTx/>
              <a:buFontTx/>
              <a:buNone/>
            </a:pPr>
            <a:endParaRPr lang="de-DE" altLang="de-DE" sz="8000" b="1">
              <a:solidFill>
                <a:srgbClr val="FFFFFF"/>
              </a:solidFill>
              <a:cs typeface="Times New Roman" panose="02020603050405020304" pitchFamily="18" charset="0"/>
            </a:endParaRPr>
          </a:p>
          <a:p>
            <a:pPr>
              <a:buClrTx/>
              <a:buFontTx/>
              <a:buNone/>
            </a:pPr>
            <a:endParaRPr lang="de-DE" altLang="de-DE" sz="3000" b="1">
              <a:solidFill>
                <a:srgbClr val="FFFFFF"/>
              </a:solidFill>
              <a:cs typeface="Times New Roman" panose="02020603050405020304" pitchFamily="18" charset="0"/>
            </a:endParaRPr>
          </a:p>
          <a:p>
            <a:pPr>
              <a:buClrTx/>
              <a:buFontTx/>
              <a:buNone/>
            </a:pPr>
            <a:r>
              <a:rPr lang="de-DE" altLang="de-DE" sz="8000" b="1">
                <a:solidFill>
                  <a:srgbClr val="FFFFFF"/>
                </a:solidFill>
                <a:cs typeface="Times New Roman" panose="02020603050405020304" pitchFamily="18" charset="0"/>
              </a:rPr>
              <a:t>Die </a:t>
            </a:r>
          </a:p>
          <a:p>
            <a:pPr>
              <a:buClrTx/>
              <a:buFontTx/>
              <a:buNone/>
            </a:pPr>
            <a:r>
              <a:rPr lang="de-DE" altLang="de-DE" sz="8000" b="1">
                <a:solidFill>
                  <a:srgbClr val="FFFFFF"/>
                </a:solidFill>
                <a:cs typeface="Times New Roman" panose="02020603050405020304" pitchFamily="18" charset="0"/>
              </a:rPr>
              <a:t>Heilung </a:t>
            </a:r>
          </a:p>
          <a:p>
            <a:pPr>
              <a:buClrTx/>
              <a:buFontTx/>
              <a:buNone/>
            </a:pPr>
            <a:r>
              <a:rPr lang="de-DE" altLang="de-DE" sz="8000" b="1">
                <a:solidFill>
                  <a:srgbClr val="FFFFFF"/>
                </a:solidFill>
                <a:cs typeface="Times New Roman" panose="02020603050405020304" pitchFamily="18" charset="0"/>
              </a:rPr>
              <a:t>von Naaman</a:t>
            </a:r>
          </a:p>
          <a:p>
            <a:pPr algn="ctr">
              <a:buClrTx/>
              <a:buFontTx/>
              <a:buNone/>
            </a:pPr>
            <a:endParaRPr lang="de-DE" altLang="de-DE" sz="8000" b="1">
              <a:solidFill>
                <a:srgbClr val="FFFFFF"/>
              </a:solidFill>
              <a:cs typeface="Times New Roman" panose="02020603050405020304" pitchFamily="18"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B769D"/>
        </a:solidFill>
        <a:effectLst/>
      </p:bgPr>
    </p:bg>
    <p:spTree>
      <p:nvGrpSpPr>
        <p:cNvPr id="1" name=""/>
        <p:cNvGrpSpPr/>
        <p:nvPr/>
      </p:nvGrpSpPr>
      <p:grpSpPr>
        <a:xfrm>
          <a:off x="0" y="0"/>
          <a:ext cx="0" cy="0"/>
          <a:chOff x="0" y="0"/>
          <a:chExt cx="0" cy="0"/>
        </a:xfrm>
      </p:grpSpPr>
      <p:sp>
        <p:nvSpPr>
          <p:cNvPr id="5121" name="Text Box 1">
            <a:extLst>
              <a:ext uri="{FF2B5EF4-FFF2-40B4-BE49-F238E27FC236}">
                <a16:creationId xmlns:a16="http://schemas.microsoft.com/office/drawing/2014/main" id="{3E5548AE-8512-73A8-7F94-E0EC22B75446}"/>
              </a:ext>
            </a:extLst>
          </p:cNvPr>
          <p:cNvSpPr txBox="1">
            <a:spLocks noChangeArrowheads="1"/>
          </p:cNvSpPr>
          <p:nvPr/>
        </p:nvSpPr>
        <p:spPr bwMode="auto">
          <a:xfrm>
            <a:off x="-2554288" y="6335713"/>
            <a:ext cx="8745538"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122" name="Text Box 2">
            <a:extLst>
              <a:ext uri="{FF2B5EF4-FFF2-40B4-BE49-F238E27FC236}">
                <a16:creationId xmlns:a16="http://schemas.microsoft.com/office/drawing/2014/main" id="{3A2DE950-2ADC-8ACC-B1A5-0F3F05095118}"/>
              </a:ext>
            </a:extLst>
          </p:cNvPr>
          <p:cNvSpPr txBox="1">
            <a:spLocks noChangeArrowheads="1"/>
          </p:cNvSpPr>
          <p:nvPr/>
        </p:nvSpPr>
        <p:spPr bwMode="auto">
          <a:xfrm>
            <a:off x="379413" y="1008063"/>
            <a:ext cx="10080625"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endParaRPr lang="de-DE" altLang="de-DE" sz="6000" b="1">
              <a:solidFill>
                <a:srgbClr val="FFFFD7"/>
              </a:solidFill>
              <a:cs typeface="Times New Roman" panose="02020603050405020304" pitchFamily="18" charset="0"/>
            </a:endParaRPr>
          </a:p>
          <a:p>
            <a:pPr algn="ctr">
              <a:buClrTx/>
              <a:buFontTx/>
              <a:buNone/>
            </a:pPr>
            <a:endParaRPr lang="de-DE" altLang="de-DE" sz="6000" b="1">
              <a:solidFill>
                <a:srgbClr val="FFFFD7"/>
              </a:solidFill>
              <a:cs typeface="Times New Roman" panose="02020603050405020304" pitchFamily="18" charset="0"/>
            </a:endParaRPr>
          </a:p>
        </p:txBody>
      </p:sp>
      <p:sp>
        <p:nvSpPr>
          <p:cNvPr id="5123" name="Text Box 3">
            <a:extLst>
              <a:ext uri="{FF2B5EF4-FFF2-40B4-BE49-F238E27FC236}">
                <a16:creationId xmlns:a16="http://schemas.microsoft.com/office/drawing/2014/main" id="{B7772070-E816-C51B-6868-5A8CBB5791A0}"/>
              </a:ext>
            </a:extLst>
          </p:cNvPr>
          <p:cNvSpPr txBox="1">
            <a:spLocks noChangeArrowheads="1"/>
          </p:cNvSpPr>
          <p:nvPr/>
        </p:nvSpPr>
        <p:spPr bwMode="auto">
          <a:xfrm>
            <a:off x="4752975" y="6307138"/>
            <a:ext cx="95408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057400" indent="-92075">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1pPr>
            <a:lvl2pPr>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2pPr>
            <a:lvl3pPr>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3pPr>
            <a:lvl4pPr>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4pPr>
            <a:lvl5pPr>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ts val="25"/>
              </a:spcBef>
              <a:spcAft>
                <a:spcPts val="25"/>
              </a:spcAft>
              <a:buClr>
                <a:srgbClr val="000000"/>
              </a:buClr>
              <a:buSzPct val="100000"/>
              <a:buFont typeface="Times New Roman" panose="02020603050405020304" pitchFamily="18" charset="0"/>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ts val="25"/>
              </a:spcBef>
              <a:spcAft>
                <a:spcPts val="25"/>
              </a:spcAft>
              <a:buClr>
                <a:srgbClr val="000000"/>
              </a:buClr>
              <a:buSzPct val="100000"/>
              <a:buFont typeface="Times New Roman" panose="02020603050405020304" pitchFamily="18" charset="0"/>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ts val="25"/>
              </a:spcBef>
              <a:spcAft>
                <a:spcPts val="25"/>
              </a:spcAft>
              <a:buClr>
                <a:srgbClr val="000000"/>
              </a:buClr>
              <a:buSzPct val="100000"/>
              <a:buFont typeface="Times New Roman" panose="02020603050405020304" pitchFamily="18" charset="0"/>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ts val="25"/>
              </a:spcBef>
              <a:spcAft>
                <a:spcPts val="25"/>
              </a:spcAft>
              <a:buClr>
                <a:srgbClr val="000000"/>
              </a:buClr>
              <a:buSzPct val="100000"/>
              <a:buFont typeface="Times New Roman" panose="02020603050405020304" pitchFamily="18" charset="0"/>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de-DE" altLang="de-DE" sz="2400" b="1" i="1">
                <a:solidFill>
                  <a:srgbClr val="FFFFFF"/>
                </a:solidFill>
                <a:cs typeface="Arial" panose="020B0604020202020204" pitchFamily="34" charset="0"/>
              </a:rPr>
              <a:t>Die Heilung von Naaman</a:t>
            </a:r>
          </a:p>
          <a:p>
            <a:pPr>
              <a:buClrTx/>
              <a:buFontTx/>
              <a:buNone/>
            </a:pPr>
            <a:endParaRPr lang="de-DE" altLang="de-DE" sz="2400" b="1" i="1">
              <a:solidFill>
                <a:srgbClr val="FFFFFF"/>
              </a:solidFill>
              <a:cs typeface="Arial" panose="020B0604020202020204" pitchFamily="34" charset="0"/>
            </a:endParaRPr>
          </a:p>
        </p:txBody>
      </p:sp>
      <p:sp>
        <p:nvSpPr>
          <p:cNvPr id="5124" name="Text Box 4">
            <a:extLst>
              <a:ext uri="{FF2B5EF4-FFF2-40B4-BE49-F238E27FC236}">
                <a16:creationId xmlns:a16="http://schemas.microsoft.com/office/drawing/2014/main" id="{47DC0CAB-F467-84FA-9AF6-36A44E80F8A8}"/>
              </a:ext>
            </a:extLst>
          </p:cNvPr>
          <p:cNvSpPr txBox="1">
            <a:spLocks noChangeArrowheads="1"/>
          </p:cNvSpPr>
          <p:nvPr/>
        </p:nvSpPr>
        <p:spPr bwMode="auto">
          <a:xfrm>
            <a:off x="215900" y="180975"/>
            <a:ext cx="10244138" cy="435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125" name="Text Box 5">
            <a:extLst>
              <a:ext uri="{FF2B5EF4-FFF2-40B4-BE49-F238E27FC236}">
                <a16:creationId xmlns:a16="http://schemas.microsoft.com/office/drawing/2014/main" id="{24B0589B-0A15-9EBD-3AD7-51B03436D208}"/>
              </a:ext>
            </a:extLst>
          </p:cNvPr>
          <p:cNvSpPr txBox="1">
            <a:spLocks noChangeArrowheads="1"/>
          </p:cNvSpPr>
          <p:nvPr/>
        </p:nvSpPr>
        <p:spPr bwMode="auto">
          <a:xfrm>
            <a:off x="-22225" y="0"/>
            <a:ext cx="10799763" cy="6858000"/>
          </a:xfrm>
          <a:prstGeom prst="rect">
            <a:avLst/>
          </a:prstGeom>
          <a:solidFill>
            <a:srgbClr val="666666">
              <a:alpha val="50000"/>
            </a:srgbClr>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9pPr>
          </a:lstStyle>
          <a:p>
            <a:pPr algn="just"/>
            <a:r>
              <a:rPr lang="de-DE" altLang="de-DE" sz="2800" b="1">
                <a:solidFill>
                  <a:srgbClr val="FFFFFF"/>
                </a:solidFill>
              </a:rPr>
              <a:t>2. Könige 5,1-16</a:t>
            </a:r>
          </a:p>
          <a:p>
            <a:pPr algn="just"/>
            <a:r>
              <a:rPr lang="de-DE" altLang="de-DE" sz="2800" b="1">
                <a:solidFill>
                  <a:srgbClr val="FFFFFF"/>
                </a:solidFill>
              </a:rPr>
              <a:t>1 Der Heerführer Naaman war hoch angesehen bei seinem Herrn, dem König von Aram, denn durch ihn hatte der HERR Aram Erfolg geschenkt. Doch Naaman war zwar ein großer Krieger, aber er litt an Aussatz.</a:t>
            </a:r>
          </a:p>
          <a:p>
            <a:pPr algn="just"/>
            <a:r>
              <a:rPr lang="de-DE" altLang="de-DE" sz="2800" b="1">
                <a:solidFill>
                  <a:srgbClr val="FFFFFF"/>
                </a:solidFill>
              </a:rPr>
              <a:t>2 Nun war eine Schar Aramäer in Israel eingefallen. Sie hatten ein junges Mädchen gefangen genommen, das dann als Dienerin zu Naamans Frau kam.</a:t>
            </a:r>
          </a:p>
          <a:p>
            <a:pPr algn="just"/>
            <a:r>
              <a:rPr lang="de-DE" altLang="de-DE" sz="2800" b="1">
                <a:solidFill>
                  <a:srgbClr val="FFFFFF"/>
                </a:solidFill>
              </a:rPr>
              <a:t>3 Eines Tages äußerte das Mädchen seiner Herrin gegenüber: »Ich wünschte, mein Herr würde zu dem Propheten in Samaria gehen. Er könnte ihn von seinem Aussatz heilen.«</a:t>
            </a:r>
          </a:p>
          <a:p>
            <a:pPr algn="just"/>
            <a:r>
              <a:rPr lang="de-DE" altLang="de-DE" sz="2800" b="1">
                <a:solidFill>
                  <a:srgbClr val="FFFFFF"/>
                </a:solidFill>
              </a:rPr>
              <a:t>...</a:t>
            </a:r>
          </a:p>
          <a:p>
            <a:pPr algn="just"/>
            <a:br>
              <a:rPr lang="de-DE" altLang="de-DE" sz="2800" b="1">
                <a:solidFill>
                  <a:srgbClr val="FFFFFF"/>
                </a:solidFill>
              </a:rPr>
            </a:br>
            <a:endParaRPr lang="de-DE" altLang="de-DE" sz="2800" b="1">
              <a:solidFill>
                <a:srgbClr val="FFFFFF"/>
              </a:solidFill>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B769D"/>
        </a:solidFill>
        <a:effectLst/>
      </p:bgPr>
    </p:bg>
    <p:spTree>
      <p:nvGrpSpPr>
        <p:cNvPr id="1" name=""/>
        <p:cNvGrpSpPr/>
        <p:nvPr/>
      </p:nvGrpSpPr>
      <p:grpSpPr>
        <a:xfrm>
          <a:off x="0" y="0"/>
          <a:ext cx="0" cy="0"/>
          <a:chOff x="0" y="0"/>
          <a:chExt cx="0" cy="0"/>
        </a:xfrm>
      </p:grpSpPr>
      <p:sp>
        <p:nvSpPr>
          <p:cNvPr id="6145" name="Text Box 1">
            <a:extLst>
              <a:ext uri="{FF2B5EF4-FFF2-40B4-BE49-F238E27FC236}">
                <a16:creationId xmlns:a16="http://schemas.microsoft.com/office/drawing/2014/main" id="{8B096491-F3BB-2CDE-AA58-6F83C1D55222}"/>
              </a:ext>
            </a:extLst>
          </p:cNvPr>
          <p:cNvSpPr txBox="1">
            <a:spLocks noChangeArrowheads="1"/>
          </p:cNvSpPr>
          <p:nvPr/>
        </p:nvSpPr>
        <p:spPr bwMode="auto">
          <a:xfrm>
            <a:off x="-2554288" y="6335713"/>
            <a:ext cx="8745538"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6146" name="Text Box 2">
            <a:extLst>
              <a:ext uri="{FF2B5EF4-FFF2-40B4-BE49-F238E27FC236}">
                <a16:creationId xmlns:a16="http://schemas.microsoft.com/office/drawing/2014/main" id="{4EC9E0A8-2039-231D-F00C-FA77A81BB848}"/>
              </a:ext>
            </a:extLst>
          </p:cNvPr>
          <p:cNvSpPr txBox="1">
            <a:spLocks noChangeArrowheads="1"/>
          </p:cNvSpPr>
          <p:nvPr/>
        </p:nvSpPr>
        <p:spPr bwMode="auto">
          <a:xfrm>
            <a:off x="379413" y="1008063"/>
            <a:ext cx="10080625"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endParaRPr lang="de-DE" altLang="de-DE" sz="6000" b="1">
              <a:solidFill>
                <a:srgbClr val="FFFFD7"/>
              </a:solidFill>
              <a:cs typeface="Times New Roman" panose="02020603050405020304" pitchFamily="18" charset="0"/>
            </a:endParaRPr>
          </a:p>
          <a:p>
            <a:pPr algn="ctr">
              <a:buClrTx/>
              <a:buFontTx/>
              <a:buNone/>
            </a:pPr>
            <a:endParaRPr lang="de-DE" altLang="de-DE" sz="6000" b="1">
              <a:solidFill>
                <a:srgbClr val="FFFFD7"/>
              </a:solidFill>
              <a:cs typeface="Times New Roman" panose="02020603050405020304" pitchFamily="18" charset="0"/>
            </a:endParaRPr>
          </a:p>
        </p:txBody>
      </p:sp>
      <p:sp>
        <p:nvSpPr>
          <p:cNvPr id="6147" name="Text Box 3">
            <a:extLst>
              <a:ext uri="{FF2B5EF4-FFF2-40B4-BE49-F238E27FC236}">
                <a16:creationId xmlns:a16="http://schemas.microsoft.com/office/drawing/2014/main" id="{D817A946-6BEA-87B2-F0AE-E833FB3AA389}"/>
              </a:ext>
            </a:extLst>
          </p:cNvPr>
          <p:cNvSpPr txBox="1">
            <a:spLocks noChangeArrowheads="1"/>
          </p:cNvSpPr>
          <p:nvPr/>
        </p:nvSpPr>
        <p:spPr bwMode="auto">
          <a:xfrm>
            <a:off x="4752975" y="6307138"/>
            <a:ext cx="95408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057400" indent="-92075">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1pPr>
            <a:lvl2pPr>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2pPr>
            <a:lvl3pPr>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3pPr>
            <a:lvl4pPr>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4pPr>
            <a:lvl5pPr>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ts val="25"/>
              </a:spcBef>
              <a:spcAft>
                <a:spcPts val="25"/>
              </a:spcAft>
              <a:buClr>
                <a:srgbClr val="000000"/>
              </a:buClr>
              <a:buSzPct val="100000"/>
              <a:buFont typeface="Times New Roman" panose="02020603050405020304" pitchFamily="18" charset="0"/>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ts val="25"/>
              </a:spcBef>
              <a:spcAft>
                <a:spcPts val="25"/>
              </a:spcAft>
              <a:buClr>
                <a:srgbClr val="000000"/>
              </a:buClr>
              <a:buSzPct val="100000"/>
              <a:buFont typeface="Times New Roman" panose="02020603050405020304" pitchFamily="18" charset="0"/>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ts val="25"/>
              </a:spcBef>
              <a:spcAft>
                <a:spcPts val="25"/>
              </a:spcAft>
              <a:buClr>
                <a:srgbClr val="000000"/>
              </a:buClr>
              <a:buSzPct val="100000"/>
              <a:buFont typeface="Times New Roman" panose="02020603050405020304" pitchFamily="18" charset="0"/>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ts val="25"/>
              </a:spcBef>
              <a:spcAft>
                <a:spcPts val="25"/>
              </a:spcAft>
              <a:buClr>
                <a:srgbClr val="000000"/>
              </a:buClr>
              <a:buSzPct val="100000"/>
              <a:buFont typeface="Times New Roman" panose="02020603050405020304" pitchFamily="18" charset="0"/>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de-DE" altLang="de-DE" sz="2400" b="1" i="1">
                <a:solidFill>
                  <a:srgbClr val="FFFFFF"/>
                </a:solidFill>
                <a:cs typeface="Arial" panose="020B0604020202020204" pitchFamily="34" charset="0"/>
              </a:rPr>
              <a:t>Die Heilung von Naaman</a:t>
            </a:r>
          </a:p>
          <a:p>
            <a:pPr>
              <a:buClrTx/>
              <a:buFontTx/>
              <a:buNone/>
            </a:pPr>
            <a:endParaRPr lang="de-DE" altLang="de-DE" sz="2400" b="1" i="1">
              <a:solidFill>
                <a:srgbClr val="FFFFFF"/>
              </a:solidFill>
              <a:cs typeface="Arial" panose="020B0604020202020204" pitchFamily="34" charset="0"/>
            </a:endParaRPr>
          </a:p>
        </p:txBody>
      </p:sp>
      <p:sp>
        <p:nvSpPr>
          <p:cNvPr id="6148" name="Text Box 4">
            <a:extLst>
              <a:ext uri="{FF2B5EF4-FFF2-40B4-BE49-F238E27FC236}">
                <a16:creationId xmlns:a16="http://schemas.microsoft.com/office/drawing/2014/main" id="{4AA3104A-71C9-8773-3B4C-95CEBE105BC8}"/>
              </a:ext>
            </a:extLst>
          </p:cNvPr>
          <p:cNvSpPr txBox="1">
            <a:spLocks noChangeArrowheads="1"/>
          </p:cNvSpPr>
          <p:nvPr/>
        </p:nvSpPr>
        <p:spPr bwMode="auto">
          <a:xfrm>
            <a:off x="215900" y="180975"/>
            <a:ext cx="10244138" cy="435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6149" name="Text Box 5">
            <a:extLst>
              <a:ext uri="{FF2B5EF4-FFF2-40B4-BE49-F238E27FC236}">
                <a16:creationId xmlns:a16="http://schemas.microsoft.com/office/drawing/2014/main" id="{06DC3E10-9161-9C28-0FD8-1EBCC7360643}"/>
              </a:ext>
            </a:extLst>
          </p:cNvPr>
          <p:cNvSpPr txBox="1">
            <a:spLocks noChangeArrowheads="1"/>
          </p:cNvSpPr>
          <p:nvPr/>
        </p:nvSpPr>
        <p:spPr bwMode="auto">
          <a:xfrm>
            <a:off x="-22225" y="0"/>
            <a:ext cx="10799763" cy="6858000"/>
          </a:xfrm>
          <a:prstGeom prst="rect">
            <a:avLst/>
          </a:prstGeom>
          <a:solidFill>
            <a:srgbClr val="666666">
              <a:alpha val="50000"/>
            </a:srgbClr>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9pPr>
          </a:lstStyle>
          <a:p>
            <a:pPr algn="just"/>
            <a:r>
              <a:rPr lang="de-DE" altLang="de-DE" sz="2800" b="1">
                <a:solidFill>
                  <a:srgbClr val="FFFFFF"/>
                </a:solidFill>
              </a:rPr>
              <a:t>4 Naaman ging und erzählte seinem Herrn: »Das und das hat das Mädchen aus Israel gesagt.«</a:t>
            </a:r>
          </a:p>
          <a:p>
            <a:pPr algn="just"/>
            <a:r>
              <a:rPr lang="de-DE" altLang="de-DE" sz="2800" b="1">
                <a:solidFill>
                  <a:srgbClr val="FFFFFF"/>
                </a:solidFill>
              </a:rPr>
              <a:t>5 Da befahl ihm der König von Aram: »Reise zu dem Propheten. Ich werde einen Brief an den König von Israel schreiben.« Naaman brach auf. Er nahm zehn Talente Silber, 6.000 Schekel Gold und zehn Prachtgewänder mit.</a:t>
            </a:r>
          </a:p>
          <a:p>
            <a:pPr algn="just"/>
            <a:r>
              <a:rPr lang="de-DE" altLang="de-DE" sz="2800" b="1">
                <a:solidFill>
                  <a:srgbClr val="FFFFFF"/>
                </a:solidFill>
              </a:rPr>
              <a:t>6 In dem Brief, den er dem König von Israel gab, stand: »Mit diesem Brief schicke ich dir meinen Diener Naaman. Ich möchte, dass du ihn von seinem Aussatz heilst.«</a:t>
            </a:r>
          </a:p>
          <a:p>
            <a:pPr algn="just"/>
            <a:r>
              <a:rPr lang="de-DE" altLang="de-DE" sz="2800" b="1">
                <a:solidFill>
                  <a:srgbClr val="FFFFFF"/>
                </a:solidFill>
              </a:rPr>
              <a:t>...</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B769D"/>
        </a:solidFill>
        <a:effectLst/>
      </p:bgPr>
    </p:bg>
    <p:spTree>
      <p:nvGrpSpPr>
        <p:cNvPr id="1" name=""/>
        <p:cNvGrpSpPr/>
        <p:nvPr/>
      </p:nvGrpSpPr>
      <p:grpSpPr>
        <a:xfrm>
          <a:off x="0" y="0"/>
          <a:ext cx="0" cy="0"/>
          <a:chOff x="0" y="0"/>
          <a:chExt cx="0" cy="0"/>
        </a:xfrm>
      </p:grpSpPr>
      <p:sp>
        <p:nvSpPr>
          <p:cNvPr id="7169" name="Text Box 1">
            <a:extLst>
              <a:ext uri="{FF2B5EF4-FFF2-40B4-BE49-F238E27FC236}">
                <a16:creationId xmlns:a16="http://schemas.microsoft.com/office/drawing/2014/main" id="{05AB19E6-4A35-7293-8081-B46079B2EACA}"/>
              </a:ext>
            </a:extLst>
          </p:cNvPr>
          <p:cNvSpPr txBox="1">
            <a:spLocks noChangeArrowheads="1"/>
          </p:cNvSpPr>
          <p:nvPr/>
        </p:nvSpPr>
        <p:spPr bwMode="auto">
          <a:xfrm>
            <a:off x="-2554288" y="6335713"/>
            <a:ext cx="8745538"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7170" name="Text Box 2">
            <a:extLst>
              <a:ext uri="{FF2B5EF4-FFF2-40B4-BE49-F238E27FC236}">
                <a16:creationId xmlns:a16="http://schemas.microsoft.com/office/drawing/2014/main" id="{7E984D99-B718-4920-4B56-A682B47584ED}"/>
              </a:ext>
            </a:extLst>
          </p:cNvPr>
          <p:cNvSpPr txBox="1">
            <a:spLocks noChangeArrowheads="1"/>
          </p:cNvSpPr>
          <p:nvPr/>
        </p:nvSpPr>
        <p:spPr bwMode="auto">
          <a:xfrm>
            <a:off x="379413" y="1008063"/>
            <a:ext cx="10080625"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endParaRPr lang="de-DE" altLang="de-DE" sz="6000" b="1">
              <a:solidFill>
                <a:srgbClr val="FFFFD7"/>
              </a:solidFill>
              <a:cs typeface="Times New Roman" panose="02020603050405020304" pitchFamily="18" charset="0"/>
            </a:endParaRPr>
          </a:p>
          <a:p>
            <a:pPr algn="ctr">
              <a:buClrTx/>
              <a:buFontTx/>
              <a:buNone/>
            </a:pPr>
            <a:endParaRPr lang="de-DE" altLang="de-DE" sz="6000" b="1">
              <a:solidFill>
                <a:srgbClr val="FFFFD7"/>
              </a:solidFill>
              <a:cs typeface="Times New Roman" panose="02020603050405020304" pitchFamily="18" charset="0"/>
            </a:endParaRPr>
          </a:p>
        </p:txBody>
      </p:sp>
      <p:sp>
        <p:nvSpPr>
          <p:cNvPr id="7171" name="Text Box 3">
            <a:extLst>
              <a:ext uri="{FF2B5EF4-FFF2-40B4-BE49-F238E27FC236}">
                <a16:creationId xmlns:a16="http://schemas.microsoft.com/office/drawing/2014/main" id="{799D23D3-D866-1607-EC15-339F58DCF163}"/>
              </a:ext>
            </a:extLst>
          </p:cNvPr>
          <p:cNvSpPr txBox="1">
            <a:spLocks noChangeArrowheads="1"/>
          </p:cNvSpPr>
          <p:nvPr/>
        </p:nvSpPr>
        <p:spPr bwMode="auto">
          <a:xfrm>
            <a:off x="4752975" y="6307138"/>
            <a:ext cx="95408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057400" indent="-92075">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1pPr>
            <a:lvl2pPr>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2pPr>
            <a:lvl3pPr>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3pPr>
            <a:lvl4pPr>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4pPr>
            <a:lvl5pPr>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ts val="25"/>
              </a:spcBef>
              <a:spcAft>
                <a:spcPts val="25"/>
              </a:spcAft>
              <a:buClr>
                <a:srgbClr val="000000"/>
              </a:buClr>
              <a:buSzPct val="100000"/>
              <a:buFont typeface="Times New Roman" panose="02020603050405020304" pitchFamily="18" charset="0"/>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ts val="25"/>
              </a:spcBef>
              <a:spcAft>
                <a:spcPts val="25"/>
              </a:spcAft>
              <a:buClr>
                <a:srgbClr val="000000"/>
              </a:buClr>
              <a:buSzPct val="100000"/>
              <a:buFont typeface="Times New Roman" panose="02020603050405020304" pitchFamily="18" charset="0"/>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ts val="25"/>
              </a:spcBef>
              <a:spcAft>
                <a:spcPts val="25"/>
              </a:spcAft>
              <a:buClr>
                <a:srgbClr val="000000"/>
              </a:buClr>
              <a:buSzPct val="100000"/>
              <a:buFont typeface="Times New Roman" panose="02020603050405020304" pitchFamily="18" charset="0"/>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ts val="25"/>
              </a:spcBef>
              <a:spcAft>
                <a:spcPts val="25"/>
              </a:spcAft>
              <a:buClr>
                <a:srgbClr val="000000"/>
              </a:buClr>
              <a:buSzPct val="100000"/>
              <a:buFont typeface="Times New Roman" panose="02020603050405020304" pitchFamily="18" charset="0"/>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de-DE" altLang="de-DE" sz="2400" b="1" i="1">
                <a:solidFill>
                  <a:srgbClr val="FFFFFF"/>
                </a:solidFill>
                <a:cs typeface="Arial" panose="020B0604020202020204" pitchFamily="34" charset="0"/>
              </a:rPr>
              <a:t>Die Heilung von Naaman</a:t>
            </a:r>
          </a:p>
          <a:p>
            <a:pPr>
              <a:buClrTx/>
              <a:buFontTx/>
              <a:buNone/>
            </a:pPr>
            <a:endParaRPr lang="de-DE" altLang="de-DE" sz="2400" b="1" i="1">
              <a:solidFill>
                <a:srgbClr val="FFFFFF"/>
              </a:solidFill>
              <a:cs typeface="Arial" panose="020B0604020202020204" pitchFamily="34" charset="0"/>
            </a:endParaRPr>
          </a:p>
        </p:txBody>
      </p:sp>
      <p:sp>
        <p:nvSpPr>
          <p:cNvPr id="7172" name="Text Box 4">
            <a:extLst>
              <a:ext uri="{FF2B5EF4-FFF2-40B4-BE49-F238E27FC236}">
                <a16:creationId xmlns:a16="http://schemas.microsoft.com/office/drawing/2014/main" id="{2D56B1EE-F1D0-B7AB-1DE3-3443AE8D54B5}"/>
              </a:ext>
            </a:extLst>
          </p:cNvPr>
          <p:cNvSpPr txBox="1">
            <a:spLocks noChangeArrowheads="1"/>
          </p:cNvSpPr>
          <p:nvPr/>
        </p:nvSpPr>
        <p:spPr bwMode="auto">
          <a:xfrm>
            <a:off x="215900" y="180975"/>
            <a:ext cx="10244138" cy="435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7173" name="Text Box 5">
            <a:extLst>
              <a:ext uri="{FF2B5EF4-FFF2-40B4-BE49-F238E27FC236}">
                <a16:creationId xmlns:a16="http://schemas.microsoft.com/office/drawing/2014/main" id="{97430AB6-4AD2-ADF3-CBD1-3BCEF5B96177}"/>
              </a:ext>
            </a:extLst>
          </p:cNvPr>
          <p:cNvSpPr txBox="1">
            <a:spLocks noChangeArrowheads="1"/>
          </p:cNvSpPr>
          <p:nvPr/>
        </p:nvSpPr>
        <p:spPr bwMode="auto">
          <a:xfrm>
            <a:off x="-22225" y="0"/>
            <a:ext cx="10799763" cy="6858000"/>
          </a:xfrm>
          <a:prstGeom prst="rect">
            <a:avLst/>
          </a:prstGeom>
          <a:solidFill>
            <a:srgbClr val="666666">
              <a:alpha val="50000"/>
            </a:srgbClr>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9pPr>
          </a:lstStyle>
          <a:p>
            <a:pPr algn="just"/>
            <a:r>
              <a:rPr lang="de-DE" altLang="de-DE" sz="2800" b="1">
                <a:solidFill>
                  <a:srgbClr val="FFFFFF"/>
                </a:solidFill>
              </a:rPr>
              <a:t>7 Als der König von Israel das las, zerriss er seine Kleider und sagte: »Dieser Mann schickt mir einen Aussätzigen, damit ich ihn heile! Bin ich Gott, dass ich töten und Leben geben kann? Seht und begreift doch, dass er nur nach einem Vorwand sucht, um Streit mit mir anzufangen.«</a:t>
            </a:r>
          </a:p>
          <a:p>
            <a:pPr algn="just"/>
            <a:r>
              <a:rPr lang="de-DE" altLang="de-DE" sz="2800" b="1">
                <a:solidFill>
                  <a:srgbClr val="FFFFFF"/>
                </a:solidFill>
              </a:rPr>
              <a:t>8 Als jedoch Elisa, der Mann Gottes, hörte, dass der König von Israel seine Kleider zerrissen hatte, sandte er ihm eine Nachricht: »Warum hast du deine Kleider zerrissen? Schick Naaman zu mir. Er soll sehen, dass es einen Propheten in Israel gibt.«</a:t>
            </a:r>
          </a:p>
          <a:p>
            <a:pPr algn="just"/>
            <a:r>
              <a:rPr lang="de-DE" altLang="de-DE" sz="2800" b="1">
                <a:solidFill>
                  <a:srgbClr val="FFFFFF"/>
                </a:solidFill>
              </a:rPr>
              <a:t>...</a:t>
            </a:r>
            <a:br>
              <a:rPr lang="de-DE" altLang="de-DE" sz="2800" b="1">
                <a:solidFill>
                  <a:srgbClr val="FFFFFF"/>
                </a:solidFill>
              </a:rPr>
            </a:br>
            <a:endParaRPr lang="de-DE" altLang="de-DE" sz="2800" b="1">
              <a:solidFill>
                <a:srgbClr val="FFFFFF"/>
              </a:solidFill>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B769D"/>
        </a:solidFill>
        <a:effectLst/>
      </p:bgPr>
    </p:bg>
    <p:spTree>
      <p:nvGrpSpPr>
        <p:cNvPr id="1" name=""/>
        <p:cNvGrpSpPr/>
        <p:nvPr/>
      </p:nvGrpSpPr>
      <p:grpSpPr>
        <a:xfrm>
          <a:off x="0" y="0"/>
          <a:ext cx="0" cy="0"/>
          <a:chOff x="0" y="0"/>
          <a:chExt cx="0" cy="0"/>
        </a:xfrm>
      </p:grpSpPr>
      <p:sp>
        <p:nvSpPr>
          <p:cNvPr id="8193" name="Text Box 1">
            <a:extLst>
              <a:ext uri="{FF2B5EF4-FFF2-40B4-BE49-F238E27FC236}">
                <a16:creationId xmlns:a16="http://schemas.microsoft.com/office/drawing/2014/main" id="{38F73E5C-754C-349B-0141-3F224F202045}"/>
              </a:ext>
            </a:extLst>
          </p:cNvPr>
          <p:cNvSpPr txBox="1">
            <a:spLocks noChangeArrowheads="1"/>
          </p:cNvSpPr>
          <p:nvPr/>
        </p:nvSpPr>
        <p:spPr bwMode="auto">
          <a:xfrm>
            <a:off x="-2554288" y="6335713"/>
            <a:ext cx="8745538"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8194" name="Text Box 2">
            <a:extLst>
              <a:ext uri="{FF2B5EF4-FFF2-40B4-BE49-F238E27FC236}">
                <a16:creationId xmlns:a16="http://schemas.microsoft.com/office/drawing/2014/main" id="{CAABCF57-8665-BFF5-D9EE-54B7F31AF8FF}"/>
              </a:ext>
            </a:extLst>
          </p:cNvPr>
          <p:cNvSpPr txBox="1">
            <a:spLocks noChangeArrowheads="1"/>
          </p:cNvSpPr>
          <p:nvPr/>
        </p:nvSpPr>
        <p:spPr bwMode="auto">
          <a:xfrm>
            <a:off x="379413" y="1008063"/>
            <a:ext cx="10080625"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endParaRPr lang="de-DE" altLang="de-DE" sz="6000" b="1">
              <a:solidFill>
                <a:srgbClr val="FFFFD7"/>
              </a:solidFill>
              <a:cs typeface="Times New Roman" panose="02020603050405020304" pitchFamily="18" charset="0"/>
            </a:endParaRPr>
          </a:p>
          <a:p>
            <a:pPr algn="ctr">
              <a:buClrTx/>
              <a:buFontTx/>
              <a:buNone/>
            </a:pPr>
            <a:endParaRPr lang="de-DE" altLang="de-DE" sz="6000" b="1">
              <a:solidFill>
                <a:srgbClr val="FFFFD7"/>
              </a:solidFill>
              <a:cs typeface="Times New Roman" panose="02020603050405020304" pitchFamily="18" charset="0"/>
            </a:endParaRPr>
          </a:p>
        </p:txBody>
      </p:sp>
      <p:sp>
        <p:nvSpPr>
          <p:cNvPr id="8195" name="Text Box 3">
            <a:extLst>
              <a:ext uri="{FF2B5EF4-FFF2-40B4-BE49-F238E27FC236}">
                <a16:creationId xmlns:a16="http://schemas.microsoft.com/office/drawing/2014/main" id="{F6C5951B-307F-52D4-8841-11F5AC17057A}"/>
              </a:ext>
            </a:extLst>
          </p:cNvPr>
          <p:cNvSpPr txBox="1">
            <a:spLocks noChangeArrowheads="1"/>
          </p:cNvSpPr>
          <p:nvPr/>
        </p:nvSpPr>
        <p:spPr bwMode="auto">
          <a:xfrm>
            <a:off x="4752975" y="6307138"/>
            <a:ext cx="95408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057400" indent="-92075">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1pPr>
            <a:lvl2pPr>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2pPr>
            <a:lvl3pPr>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3pPr>
            <a:lvl4pPr>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4pPr>
            <a:lvl5pPr>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ts val="25"/>
              </a:spcBef>
              <a:spcAft>
                <a:spcPts val="25"/>
              </a:spcAft>
              <a:buClr>
                <a:srgbClr val="000000"/>
              </a:buClr>
              <a:buSzPct val="100000"/>
              <a:buFont typeface="Times New Roman" panose="02020603050405020304" pitchFamily="18" charset="0"/>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ts val="25"/>
              </a:spcBef>
              <a:spcAft>
                <a:spcPts val="25"/>
              </a:spcAft>
              <a:buClr>
                <a:srgbClr val="000000"/>
              </a:buClr>
              <a:buSzPct val="100000"/>
              <a:buFont typeface="Times New Roman" panose="02020603050405020304" pitchFamily="18" charset="0"/>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ts val="25"/>
              </a:spcBef>
              <a:spcAft>
                <a:spcPts val="25"/>
              </a:spcAft>
              <a:buClr>
                <a:srgbClr val="000000"/>
              </a:buClr>
              <a:buSzPct val="100000"/>
              <a:buFont typeface="Times New Roman" panose="02020603050405020304" pitchFamily="18" charset="0"/>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ts val="25"/>
              </a:spcBef>
              <a:spcAft>
                <a:spcPts val="25"/>
              </a:spcAft>
              <a:buClr>
                <a:srgbClr val="000000"/>
              </a:buClr>
              <a:buSzPct val="100000"/>
              <a:buFont typeface="Times New Roman" panose="02020603050405020304" pitchFamily="18" charset="0"/>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de-DE" altLang="de-DE" sz="2400" b="1" i="1">
                <a:solidFill>
                  <a:srgbClr val="FFFFFF"/>
                </a:solidFill>
                <a:cs typeface="Arial" panose="020B0604020202020204" pitchFamily="34" charset="0"/>
              </a:rPr>
              <a:t>Die Heilung von Naaman</a:t>
            </a:r>
          </a:p>
          <a:p>
            <a:pPr>
              <a:buClrTx/>
              <a:buFontTx/>
              <a:buNone/>
            </a:pPr>
            <a:endParaRPr lang="de-DE" altLang="de-DE" sz="2400" b="1" i="1">
              <a:solidFill>
                <a:srgbClr val="FFFFFF"/>
              </a:solidFill>
              <a:cs typeface="Arial" panose="020B0604020202020204" pitchFamily="34" charset="0"/>
            </a:endParaRPr>
          </a:p>
        </p:txBody>
      </p:sp>
      <p:sp>
        <p:nvSpPr>
          <p:cNvPr id="8196" name="Text Box 4">
            <a:extLst>
              <a:ext uri="{FF2B5EF4-FFF2-40B4-BE49-F238E27FC236}">
                <a16:creationId xmlns:a16="http://schemas.microsoft.com/office/drawing/2014/main" id="{77023DA5-BC1C-2C97-D855-836292FA80E6}"/>
              </a:ext>
            </a:extLst>
          </p:cNvPr>
          <p:cNvSpPr txBox="1">
            <a:spLocks noChangeArrowheads="1"/>
          </p:cNvSpPr>
          <p:nvPr/>
        </p:nvSpPr>
        <p:spPr bwMode="auto">
          <a:xfrm>
            <a:off x="215900" y="180975"/>
            <a:ext cx="10244138" cy="435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8197" name="Text Box 5">
            <a:extLst>
              <a:ext uri="{FF2B5EF4-FFF2-40B4-BE49-F238E27FC236}">
                <a16:creationId xmlns:a16="http://schemas.microsoft.com/office/drawing/2014/main" id="{5D201684-2ED4-9236-8824-49A10DC71AE5}"/>
              </a:ext>
            </a:extLst>
          </p:cNvPr>
          <p:cNvSpPr txBox="1">
            <a:spLocks noChangeArrowheads="1"/>
          </p:cNvSpPr>
          <p:nvPr/>
        </p:nvSpPr>
        <p:spPr bwMode="auto">
          <a:xfrm>
            <a:off x="-22225" y="0"/>
            <a:ext cx="10799763" cy="6858000"/>
          </a:xfrm>
          <a:prstGeom prst="rect">
            <a:avLst/>
          </a:prstGeom>
          <a:solidFill>
            <a:srgbClr val="666666">
              <a:alpha val="50000"/>
            </a:srgbClr>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9pPr>
          </a:lstStyle>
          <a:p>
            <a:pPr algn="just"/>
            <a:r>
              <a:rPr lang="de-DE" altLang="de-DE" sz="2800" b="1">
                <a:solidFill>
                  <a:srgbClr val="FFFFFF"/>
                </a:solidFill>
              </a:rPr>
              <a:t>9 Also zog Naaman mit seinen Pferden und Streitwagen zu Elisas Haus und wartete vor der Tür.</a:t>
            </a:r>
          </a:p>
          <a:p>
            <a:pPr algn="just"/>
            <a:r>
              <a:rPr lang="de-DE" altLang="de-DE" sz="2800" b="1">
                <a:solidFill>
                  <a:srgbClr val="FFFFFF"/>
                </a:solidFill>
              </a:rPr>
              <a:t>10 Elisa ließ ihm durch einen Diener ausrichten: »Geh und wasche dich sieben Mal im Jordan. Dann wird deine Haut wieder gesund und du wirst geheilt sein.«</a:t>
            </a:r>
          </a:p>
          <a:p>
            <a:pPr algn="just"/>
            <a:r>
              <a:rPr lang="de-DE" altLang="de-DE" sz="2800" b="1">
                <a:solidFill>
                  <a:srgbClr val="FFFFFF"/>
                </a:solidFill>
              </a:rPr>
              <a:t>...</a:t>
            </a:r>
            <a:br>
              <a:rPr lang="de-DE" altLang="de-DE" sz="2800" b="1">
                <a:solidFill>
                  <a:srgbClr val="FFFFFF"/>
                </a:solidFill>
              </a:rPr>
            </a:br>
            <a:endParaRPr lang="de-DE" altLang="de-DE" sz="2800" b="1">
              <a:solidFill>
                <a:srgbClr val="FFFFFF"/>
              </a:solidFill>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B769D"/>
        </a:solidFill>
        <a:effectLst/>
      </p:bgPr>
    </p:bg>
    <p:spTree>
      <p:nvGrpSpPr>
        <p:cNvPr id="1" name=""/>
        <p:cNvGrpSpPr/>
        <p:nvPr/>
      </p:nvGrpSpPr>
      <p:grpSpPr>
        <a:xfrm>
          <a:off x="0" y="0"/>
          <a:ext cx="0" cy="0"/>
          <a:chOff x="0" y="0"/>
          <a:chExt cx="0" cy="0"/>
        </a:xfrm>
      </p:grpSpPr>
      <p:sp>
        <p:nvSpPr>
          <p:cNvPr id="9217" name="Text Box 1">
            <a:extLst>
              <a:ext uri="{FF2B5EF4-FFF2-40B4-BE49-F238E27FC236}">
                <a16:creationId xmlns:a16="http://schemas.microsoft.com/office/drawing/2014/main" id="{D9358801-B2A3-66DB-1DE8-17E3F22F3562}"/>
              </a:ext>
            </a:extLst>
          </p:cNvPr>
          <p:cNvSpPr txBox="1">
            <a:spLocks noChangeArrowheads="1"/>
          </p:cNvSpPr>
          <p:nvPr/>
        </p:nvSpPr>
        <p:spPr bwMode="auto">
          <a:xfrm>
            <a:off x="-2554288" y="6335713"/>
            <a:ext cx="8745538"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9218" name="Text Box 2">
            <a:extLst>
              <a:ext uri="{FF2B5EF4-FFF2-40B4-BE49-F238E27FC236}">
                <a16:creationId xmlns:a16="http://schemas.microsoft.com/office/drawing/2014/main" id="{72686E2F-5598-1885-06D0-0C5EC661B825}"/>
              </a:ext>
            </a:extLst>
          </p:cNvPr>
          <p:cNvSpPr txBox="1">
            <a:spLocks noChangeArrowheads="1"/>
          </p:cNvSpPr>
          <p:nvPr/>
        </p:nvSpPr>
        <p:spPr bwMode="auto">
          <a:xfrm>
            <a:off x="379413" y="1008063"/>
            <a:ext cx="10080625"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endParaRPr lang="de-DE" altLang="de-DE" sz="6000" b="1">
              <a:solidFill>
                <a:srgbClr val="FFFFD7"/>
              </a:solidFill>
              <a:cs typeface="Times New Roman" panose="02020603050405020304" pitchFamily="18" charset="0"/>
            </a:endParaRPr>
          </a:p>
          <a:p>
            <a:pPr algn="ctr">
              <a:buClrTx/>
              <a:buFontTx/>
              <a:buNone/>
            </a:pPr>
            <a:endParaRPr lang="de-DE" altLang="de-DE" sz="6000" b="1">
              <a:solidFill>
                <a:srgbClr val="FFFFD7"/>
              </a:solidFill>
              <a:cs typeface="Times New Roman" panose="02020603050405020304" pitchFamily="18" charset="0"/>
            </a:endParaRPr>
          </a:p>
        </p:txBody>
      </p:sp>
      <p:sp>
        <p:nvSpPr>
          <p:cNvPr id="9219" name="Text Box 3">
            <a:extLst>
              <a:ext uri="{FF2B5EF4-FFF2-40B4-BE49-F238E27FC236}">
                <a16:creationId xmlns:a16="http://schemas.microsoft.com/office/drawing/2014/main" id="{42C7E728-78DB-F4B9-743D-D7E45A755E8E}"/>
              </a:ext>
            </a:extLst>
          </p:cNvPr>
          <p:cNvSpPr txBox="1">
            <a:spLocks noChangeArrowheads="1"/>
          </p:cNvSpPr>
          <p:nvPr/>
        </p:nvSpPr>
        <p:spPr bwMode="auto">
          <a:xfrm>
            <a:off x="4752975" y="6307138"/>
            <a:ext cx="95408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057400" indent="-92075">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1pPr>
            <a:lvl2pPr>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2pPr>
            <a:lvl3pPr>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3pPr>
            <a:lvl4pPr>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4pPr>
            <a:lvl5pPr>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ts val="25"/>
              </a:spcBef>
              <a:spcAft>
                <a:spcPts val="25"/>
              </a:spcAft>
              <a:buClr>
                <a:srgbClr val="000000"/>
              </a:buClr>
              <a:buSzPct val="100000"/>
              <a:buFont typeface="Times New Roman" panose="02020603050405020304" pitchFamily="18" charset="0"/>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ts val="25"/>
              </a:spcBef>
              <a:spcAft>
                <a:spcPts val="25"/>
              </a:spcAft>
              <a:buClr>
                <a:srgbClr val="000000"/>
              </a:buClr>
              <a:buSzPct val="100000"/>
              <a:buFont typeface="Times New Roman" panose="02020603050405020304" pitchFamily="18" charset="0"/>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ts val="25"/>
              </a:spcBef>
              <a:spcAft>
                <a:spcPts val="25"/>
              </a:spcAft>
              <a:buClr>
                <a:srgbClr val="000000"/>
              </a:buClr>
              <a:buSzPct val="100000"/>
              <a:buFont typeface="Times New Roman" panose="02020603050405020304" pitchFamily="18" charset="0"/>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ts val="25"/>
              </a:spcBef>
              <a:spcAft>
                <a:spcPts val="25"/>
              </a:spcAft>
              <a:buClr>
                <a:srgbClr val="000000"/>
              </a:buClr>
              <a:buSzPct val="100000"/>
              <a:buFont typeface="Times New Roman" panose="02020603050405020304" pitchFamily="18" charset="0"/>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de-DE" altLang="de-DE" sz="2400" b="1" i="1">
                <a:solidFill>
                  <a:srgbClr val="FFFFFF"/>
                </a:solidFill>
                <a:cs typeface="Arial" panose="020B0604020202020204" pitchFamily="34" charset="0"/>
              </a:rPr>
              <a:t>Die Heilung von Naaman</a:t>
            </a:r>
          </a:p>
          <a:p>
            <a:pPr>
              <a:buClrTx/>
              <a:buFontTx/>
              <a:buNone/>
            </a:pPr>
            <a:endParaRPr lang="de-DE" altLang="de-DE" sz="2400" b="1" i="1">
              <a:solidFill>
                <a:srgbClr val="FFFFFF"/>
              </a:solidFill>
              <a:cs typeface="Arial" panose="020B0604020202020204" pitchFamily="34" charset="0"/>
            </a:endParaRPr>
          </a:p>
        </p:txBody>
      </p:sp>
      <p:sp>
        <p:nvSpPr>
          <p:cNvPr id="9220" name="Text Box 4">
            <a:extLst>
              <a:ext uri="{FF2B5EF4-FFF2-40B4-BE49-F238E27FC236}">
                <a16:creationId xmlns:a16="http://schemas.microsoft.com/office/drawing/2014/main" id="{DBDDCD1B-73FF-1E82-1E24-314ED16FF8FE}"/>
              </a:ext>
            </a:extLst>
          </p:cNvPr>
          <p:cNvSpPr txBox="1">
            <a:spLocks noChangeArrowheads="1"/>
          </p:cNvSpPr>
          <p:nvPr/>
        </p:nvSpPr>
        <p:spPr bwMode="auto">
          <a:xfrm>
            <a:off x="215900" y="180975"/>
            <a:ext cx="10244138" cy="435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9221" name="Text Box 5">
            <a:extLst>
              <a:ext uri="{FF2B5EF4-FFF2-40B4-BE49-F238E27FC236}">
                <a16:creationId xmlns:a16="http://schemas.microsoft.com/office/drawing/2014/main" id="{53AEF406-3664-7E42-5CEA-B6B455BD5288}"/>
              </a:ext>
            </a:extLst>
          </p:cNvPr>
          <p:cNvSpPr txBox="1">
            <a:spLocks noChangeArrowheads="1"/>
          </p:cNvSpPr>
          <p:nvPr/>
        </p:nvSpPr>
        <p:spPr bwMode="auto">
          <a:xfrm>
            <a:off x="-22225" y="0"/>
            <a:ext cx="10799763" cy="6858000"/>
          </a:xfrm>
          <a:prstGeom prst="rect">
            <a:avLst/>
          </a:prstGeom>
          <a:solidFill>
            <a:srgbClr val="666666">
              <a:alpha val="50000"/>
            </a:srgbClr>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9pPr>
          </a:lstStyle>
          <a:p>
            <a:pPr algn="just"/>
            <a:r>
              <a:rPr lang="de-DE" altLang="de-DE" sz="2800" b="1">
                <a:solidFill>
                  <a:srgbClr val="FFFFFF"/>
                </a:solidFill>
              </a:rPr>
              <a:t>11 Da ging Naaman ärgerlich fort. »Ich hatte angenommen, dass er persönlich zu mir kommt!«, sagte er. »Ich hatte erwartet, dass er die Hand über die aussätzige Haut ausstrecken, den Namen des HERRN, seines Gottes, anrufen und mich heilen würde!</a:t>
            </a:r>
          </a:p>
          <a:p>
            <a:pPr algn="just"/>
            <a:r>
              <a:rPr lang="de-DE" altLang="de-DE" sz="2800" b="1">
                <a:solidFill>
                  <a:srgbClr val="FFFFFF"/>
                </a:solidFill>
              </a:rPr>
              <a:t>12 Sind der Abana und der Parpar in Damaskus denn nicht besser als alle Flüsse Israels? Warum kann ich mich nicht in ihnen waschen und geheilt werden?« Und er drehte sich um und ging zornig fort.</a:t>
            </a:r>
          </a:p>
          <a:p>
            <a:pPr algn="just"/>
            <a:r>
              <a:rPr lang="de-DE" altLang="de-DE" sz="2800" b="1">
                <a:solidFill>
                  <a:srgbClr val="FFFFFF"/>
                </a:solidFill>
              </a:rPr>
              <a:t>...</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B769D"/>
        </a:solidFill>
        <a:effectLst/>
      </p:bgPr>
    </p:bg>
    <p:spTree>
      <p:nvGrpSpPr>
        <p:cNvPr id="1" name=""/>
        <p:cNvGrpSpPr/>
        <p:nvPr/>
      </p:nvGrpSpPr>
      <p:grpSpPr>
        <a:xfrm>
          <a:off x="0" y="0"/>
          <a:ext cx="0" cy="0"/>
          <a:chOff x="0" y="0"/>
          <a:chExt cx="0" cy="0"/>
        </a:xfrm>
      </p:grpSpPr>
      <p:sp>
        <p:nvSpPr>
          <p:cNvPr id="10241" name="Text Box 1">
            <a:extLst>
              <a:ext uri="{FF2B5EF4-FFF2-40B4-BE49-F238E27FC236}">
                <a16:creationId xmlns:a16="http://schemas.microsoft.com/office/drawing/2014/main" id="{AAF6F150-7CB4-A516-A7C6-FFA529F08FD9}"/>
              </a:ext>
            </a:extLst>
          </p:cNvPr>
          <p:cNvSpPr txBox="1">
            <a:spLocks noChangeArrowheads="1"/>
          </p:cNvSpPr>
          <p:nvPr/>
        </p:nvSpPr>
        <p:spPr bwMode="auto">
          <a:xfrm>
            <a:off x="-2554288" y="6335713"/>
            <a:ext cx="8745538"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0242" name="Text Box 2">
            <a:extLst>
              <a:ext uri="{FF2B5EF4-FFF2-40B4-BE49-F238E27FC236}">
                <a16:creationId xmlns:a16="http://schemas.microsoft.com/office/drawing/2014/main" id="{C122D983-1E48-E823-9DED-6687DEBAA7A7}"/>
              </a:ext>
            </a:extLst>
          </p:cNvPr>
          <p:cNvSpPr txBox="1">
            <a:spLocks noChangeArrowheads="1"/>
          </p:cNvSpPr>
          <p:nvPr/>
        </p:nvSpPr>
        <p:spPr bwMode="auto">
          <a:xfrm>
            <a:off x="379413" y="1008063"/>
            <a:ext cx="10080625"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endParaRPr lang="de-DE" altLang="de-DE" sz="6000" b="1">
              <a:solidFill>
                <a:srgbClr val="FFFFD7"/>
              </a:solidFill>
              <a:cs typeface="Times New Roman" panose="02020603050405020304" pitchFamily="18" charset="0"/>
            </a:endParaRPr>
          </a:p>
          <a:p>
            <a:pPr algn="ctr">
              <a:buClrTx/>
              <a:buFontTx/>
              <a:buNone/>
            </a:pPr>
            <a:endParaRPr lang="de-DE" altLang="de-DE" sz="6000" b="1">
              <a:solidFill>
                <a:srgbClr val="FFFFD7"/>
              </a:solidFill>
              <a:cs typeface="Times New Roman" panose="02020603050405020304" pitchFamily="18" charset="0"/>
            </a:endParaRPr>
          </a:p>
        </p:txBody>
      </p:sp>
      <p:sp>
        <p:nvSpPr>
          <p:cNvPr id="10243" name="Text Box 3">
            <a:extLst>
              <a:ext uri="{FF2B5EF4-FFF2-40B4-BE49-F238E27FC236}">
                <a16:creationId xmlns:a16="http://schemas.microsoft.com/office/drawing/2014/main" id="{90A63AF7-CDB1-C6C9-F7D4-5B3608F430A0}"/>
              </a:ext>
            </a:extLst>
          </p:cNvPr>
          <p:cNvSpPr txBox="1">
            <a:spLocks noChangeArrowheads="1"/>
          </p:cNvSpPr>
          <p:nvPr/>
        </p:nvSpPr>
        <p:spPr bwMode="auto">
          <a:xfrm>
            <a:off x="4752975" y="6307138"/>
            <a:ext cx="95408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057400" indent="-92075">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1pPr>
            <a:lvl2pPr>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2pPr>
            <a:lvl3pPr>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3pPr>
            <a:lvl4pPr>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4pPr>
            <a:lvl5pPr>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ts val="25"/>
              </a:spcBef>
              <a:spcAft>
                <a:spcPts val="25"/>
              </a:spcAft>
              <a:buClr>
                <a:srgbClr val="000000"/>
              </a:buClr>
              <a:buSzPct val="100000"/>
              <a:buFont typeface="Times New Roman" panose="02020603050405020304" pitchFamily="18" charset="0"/>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ts val="25"/>
              </a:spcBef>
              <a:spcAft>
                <a:spcPts val="25"/>
              </a:spcAft>
              <a:buClr>
                <a:srgbClr val="000000"/>
              </a:buClr>
              <a:buSzPct val="100000"/>
              <a:buFont typeface="Times New Roman" panose="02020603050405020304" pitchFamily="18" charset="0"/>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ts val="25"/>
              </a:spcBef>
              <a:spcAft>
                <a:spcPts val="25"/>
              </a:spcAft>
              <a:buClr>
                <a:srgbClr val="000000"/>
              </a:buClr>
              <a:buSzPct val="100000"/>
              <a:buFont typeface="Times New Roman" panose="02020603050405020304" pitchFamily="18" charset="0"/>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ts val="25"/>
              </a:spcBef>
              <a:spcAft>
                <a:spcPts val="25"/>
              </a:spcAft>
              <a:buClr>
                <a:srgbClr val="000000"/>
              </a:buClr>
              <a:buSzPct val="100000"/>
              <a:buFont typeface="Times New Roman" panose="02020603050405020304" pitchFamily="18" charset="0"/>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de-DE" altLang="de-DE" sz="2400" b="1" i="1">
                <a:solidFill>
                  <a:srgbClr val="FFFFFF"/>
                </a:solidFill>
                <a:cs typeface="Arial" panose="020B0604020202020204" pitchFamily="34" charset="0"/>
              </a:rPr>
              <a:t>Die Heilung von Naaman</a:t>
            </a:r>
          </a:p>
          <a:p>
            <a:pPr>
              <a:buClrTx/>
              <a:buFontTx/>
              <a:buNone/>
            </a:pPr>
            <a:endParaRPr lang="de-DE" altLang="de-DE" sz="2400" b="1" i="1">
              <a:solidFill>
                <a:srgbClr val="FFFFFF"/>
              </a:solidFill>
              <a:cs typeface="Arial" panose="020B0604020202020204" pitchFamily="34" charset="0"/>
            </a:endParaRPr>
          </a:p>
        </p:txBody>
      </p:sp>
      <p:sp>
        <p:nvSpPr>
          <p:cNvPr id="10244" name="Text Box 4">
            <a:extLst>
              <a:ext uri="{FF2B5EF4-FFF2-40B4-BE49-F238E27FC236}">
                <a16:creationId xmlns:a16="http://schemas.microsoft.com/office/drawing/2014/main" id="{3F2A4977-5268-FB7D-0C81-F3B2A9832589}"/>
              </a:ext>
            </a:extLst>
          </p:cNvPr>
          <p:cNvSpPr txBox="1">
            <a:spLocks noChangeArrowheads="1"/>
          </p:cNvSpPr>
          <p:nvPr/>
        </p:nvSpPr>
        <p:spPr bwMode="auto">
          <a:xfrm>
            <a:off x="215900" y="180975"/>
            <a:ext cx="10244138" cy="435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0245" name="Text Box 5">
            <a:extLst>
              <a:ext uri="{FF2B5EF4-FFF2-40B4-BE49-F238E27FC236}">
                <a16:creationId xmlns:a16="http://schemas.microsoft.com/office/drawing/2014/main" id="{BDCD961D-52D7-1B93-1ABE-C01EFF41B4BF}"/>
              </a:ext>
            </a:extLst>
          </p:cNvPr>
          <p:cNvSpPr txBox="1">
            <a:spLocks noChangeArrowheads="1"/>
          </p:cNvSpPr>
          <p:nvPr/>
        </p:nvSpPr>
        <p:spPr bwMode="auto">
          <a:xfrm>
            <a:off x="-22225" y="0"/>
            <a:ext cx="10799763" cy="6858000"/>
          </a:xfrm>
          <a:prstGeom prst="rect">
            <a:avLst/>
          </a:prstGeom>
          <a:solidFill>
            <a:srgbClr val="666666">
              <a:alpha val="50000"/>
            </a:srgbClr>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9pPr>
          </a:lstStyle>
          <a:p>
            <a:pPr algn="just"/>
            <a:r>
              <a:rPr lang="de-DE" altLang="de-DE" sz="2800" b="1">
                <a:solidFill>
                  <a:srgbClr val="FFFFFF"/>
                </a:solidFill>
              </a:rPr>
              <a:t>13 Seine Begleiter aber redeten ihm gut zu. »Herr«, sprachen sie zu ihm, »wenn der Prophet etwas Großes von dir verlangt hätte, hättest du es dann nicht getan? Wie viel eher solltest du ihm gehorchen, wenn er dich nur auffordert: ›Bade dich, damit du wieder gesund wirst!‹«</a:t>
            </a:r>
          </a:p>
          <a:p>
            <a:pPr algn="just"/>
            <a:r>
              <a:rPr lang="de-DE" altLang="de-DE" sz="2800" b="1">
                <a:solidFill>
                  <a:srgbClr val="FFFFFF"/>
                </a:solidFill>
              </a:rPr>
              <a:t>14 Also ging Naaman hinab an den Jordan und tauchte sich sieben Mal unter, wie der Mann Gottes es ihm befohlen hatte. Da wurde seine Haut so gesund wie die eines kleinen Kindes und er war geheilt.</a:t>
            </a:r>
          </a:p>
          <a:p>
            <a:pPr algn="just"/>
            <a:r>
              <a:rPr lang="de-DE" altLang="de-DE" sz="2800" b="1">
                <a:solidFill>
                  <a:srgbClr val="FFFFFF"/>
                </a:solidFill>
              </a:rPr>
              <a:t>...</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B769D"/>
        </a:solidFill>
        <a:effectLst/>
      </p:bgPr>
    </p:bg>
    <p:spTree>
      <p:nvGrpSpPr>
        <p:cNvPr id="1" name=""/>
        <p:cNvGrpSpPr/>
        <p:nvPr/>
      </p:nvGrpSpPr>
      <p:grpSpPr>
        <a:xfrm>
          <a:off x="0" y="0"/>
          <a:ext cx="0" cy="0"/>
          <a:chOff x="0" y="0"/>
          <a:chExt cx="0" cy="0"/>
        </a:xfrm>
      </p:grpSpPr>
      <p:sp>
        <p:nvSpPr>
          <p:cNvPr id="11265" name="Text Box 1">
            <a:extLst>
              <a:ext uri="{FF2B5EF4-FFF2-40B4-BE49-F238E27FC236}">
                <a16:creationId xmlns:a16="http://schemas.microsoft.com/office/drawing/2014/main" id="{248D9BF8-44E1-447B-6AF2-027C224D4961}"/>
              </a:ext>
            </a:extLst>
          </p:cNvPr>
          <p:cNvSpPr txBox="1">
            <a:spLocks noChangeArrowheads="1"/>
          </p:cNvSpPr>
          <p:nvPr/>
        </p:nvSpPr>
        <p:spPr bwMode="auto">
          <a:xfrm>
            <a:off x="-2554288" y="6335713"/>
            <a:ext cx="8745538"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1266" name="Text Box 2">
            <a:extLst>
              <a:ext uri="{FF2B5EF4-FFF2-40B4-BE49-F238E27FC236}">
                <a16:creationId xmlns:a16="http://schemas.microsoft.com/office/drawing/2014/main" id="{2A340DE2-A4A5-D3AF-5660-60BDBFDB93E0}"/>
              </a:ext>
            </a:extLst>
          </p:cNvPr>
          <p:cNvSpPr txBox="1">
            <a:spLocks noChangeArrowheads="1"/>
          </p:cNvSpPr>
          <p:nvPr/>
        </p:nvSpPr>
        <p:spPr bwMode="auto">
          <a:xfrm>
            <a:off x="379413" y="1008063"/>
            <a:ext cx="10080625"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endParaRPr lang="de-DE" altLang="de-DE" sz="6000" b="1">
              <a:solidFill>
                <a:srgbClr val="FFFFD7"/>
              </a:solidFill>
              <a:cs typeface="Times New Roman" panose="02020603050405020304" pitchFamily="18" charset="0"/>
            </a:endParaRPr>
          </a:p>
          <a:p>
            <a:pPr algn="ctr">
              <a:buClrTx/>
              <a:buFontTx/>
              <a:buNone/>
            </a:pPr>
            <a:endParaRPr lang="de-DE" altLang="de-DE" sz="6000" b="1">
              <a:solidFill>
                <a:srgbClr val="FFFFD7"/>
              </a:solidFill>
              <a:cs typeface="Times New Roman" panose="02020603050405020304" pitchFamily="18" charset="0"/>
            </a:endParaRPr>
          </a:p>
        </p:txBody>
      </p:sp>
      <p:sp>
        <p:nvSpPr>
          <p:cNvPr id="11267" name="Text Box 3">
            <a:extLst>
              <a:ext uri="{FF2B5EF4-FFF2-40B4-BE49-F238E27FC236}">
                <a16:creationId xmlns:a16="http://schemas.microsoft.com/office/drawing/2014/main" id="{02B6FBBB-B1D4-E770-CD19-786DDEA6D215}"/>
              </a:ext>
            </a:extLst>
          </p:cNvPr>
          <p:cNvSpPr txBox="1">
            <a:spLocks noChangeArrowheads="1"/>
          </p:cNvSpPr>
          <p:nvPr/>
        </p:nvSpPr>
        <p:spPr bwMode="auto">
          <a:xfrm>
            <a:off x="4752975" y="6307138"/>
            <a:ext cx="95408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057400" indent="-92075">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1pPr>
            <a:lvl2pPr>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2pPr>
            <a:lvl3pPr>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3pPr>
            <a:lvl4pPr>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4pPr>
            <a:lvl5pPr>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ts val="25"/>
              </a:spcBef>
              <a:spcAft>
                <a:spcPts val="25"/>
              </a:spcAft>
              <a:buClr>
                <a:srgbClr val="000000"/>
              </a:buClr>
              <a:buSzPct val="100000"/>
              <a:buFont typeface="Times New Roman" panose="02020603050405020304" pitchFamily="18" charset="0"/>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ts val="25"/>
              </a:spcBef>
              <a:spcAft>
                <a:spcPts val="25"/>
              </a:spcAft>
              <a:buClr>
                <a:srgbClr val="000000"/>
              </a:buClr>
              <a:buSzPct val="100000"/>
              <a:buFont typeface="Times New Roman" panose="02020603050405020304" pitchFamily="18" charset="0"/>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ts val="25"/>
              </a:spcBef>
              <a:spcAft>
                <a:spcPts val="25"/>
              </a:spcAft>
              <a:buClr>
                <a:srgbClr val="000000"/>
              </a:buClr>
              <a:buSzPct val="100000"/>
              <a:buFont typeface="Times New Roman" panose="02020603050405020304" pitchFamily="18" charset="0"/>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ts val="25"/>
              </a:spcBef>
              <a:spcAft>
                <a:spcPts val="25"/>
              </a:spcAft>
              <a:buClr>
                <a:srgbClr val="000000"/>
              </a:buClr>
              <a:buSzPct val="100000"/>
              <a:buFont typeface="Times New Roman" panose="02020603050405020304" pitchFamily="18" charset="0"/>
              <a:tabLst>
                <a:tab pos="2057400" algn="l"/>
                <a:tab pos="2505075" algn="l"/>
                <a:tab pos="2954338" algn="l"/>
                <a:tab pos="3403600" algn="l"/>
                <a:tab pos="3852863" algn="l"/>
                <a:tab pos="4302125" algn="l"/>
                <a:tab pos="4751388" algn="l"/>
                <a:tab pos="5200650" algn="l"/>
                <a:tab pos="5649913" algn="l"/>
                <a:tab pos="6099175" algn="l"/>
                <a:tab pos="6548438" algn="l"/>
                <a:tab pos="6997700" algn="l"/>
                <a:tab pos="7446963" algn="l"/>
                <a:tab pos="7896225" algn="l"/>
                <a:tab pos="8345488" algn="l"/>
                <a:tab pos="8794750" algn="l"/>
                <a:tab pos="9244013" algn="l"/>
                <a:tab pos="9693275" algn="l"/>
                <a:tab pos="10142538" algn="l"/>
                <a:tab pos="10591800" algn="l"/>
                <a:tab pos="11041063"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de-DE" altLang="de-DE" sz="2400" b="1" i="1">
                <a:solidFill>
                  <a:srgbClr val="FFFFFF"/>
                </a:solidFill>
                <a:cs typeface="Arial" panose="020B0604020202020204" pitchFamily="34" charset="0"/>
              </a:rPr>
              <a:t>Die Heilung von Naaman</a:t>
            </a:r>
          </a:p>
          <a:p>
            <a:pPr>
              <a:buClrTx/>
              <a:buFontTx/>
              <a:buNone/>
            </a:pPr>
            <a:endParaRPr lang="de-DE" altLang="de-DE" sz="2400" b="1" i="1">
              <a:solidFill>
                <a:srgbClr val="FFFFFF"/>
              </a:solidFill>
              <a:cs typeface="Arial" panose="020B0604020202020204" pitchFamily="34" charset="0"/>
            </a:endParaRPr>
          </a:p>
        </p:txBody>
      </p:sp>
      <p:sp>
        <p:nvSpPr>
          <p:cNvPr id="11268" name="Text Box 4">
            <a:extLst>
              <a:ext uri="{FF2B5EF4-FFF2-40B4-BE49-F238E27FC236}">
                <a16:creationId xmlns:a16="http://schemas.microsoft.com/office/drawing/2014/main" id="{7D12BB8E-BB05-08AB-0D38-DCCD4510BA56}"/>
              </a:ext>
            </a:extLst>
          </p:cNvPr>
          <p:cNvSpPr txBox="1">
            <a:spLocks noChangeArrowheads="1"/>
          </p:cNvSpPr>
          <p:nvPr/>
        </p:nvSpPr>
        <p:spPr bwMode="auto">
          <a:xfrm>
            <a:off x="215900" y="180975"/>
            <a:ext cx="10244138" cy="435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1269" name="Text Box 5">
            <a:extLst>
              <a:ext uri="{FF2B5EF4-FFF2-40B4-BE49-F238E27FC236}">
                <a16:creationId xmlns:a16="http://schemas.microsoft.com/office/drawing/2014/main" id="{6C37D58B-6171-FA0A-F5FD-45E010E8A5B8}"/>
              </a:ext>
            </a:extLst>
          </p:cNvPr>
          <p:cNvSpPr txBox="1">
            <a:spLocks noChangeArrowheads="1"/>
          </p:cNvSpPr>
          <p:nvPr/>
        </p:nvSpPr>
        <p:spPr bwMode="auto">
          <a:xfrm>
            <a:off x="-22225" y="0"/>
            <a:ext cx="10799763" cy="6858000"/>
          </a:xfrm>
          <a:prstGeom prst="rect">
            <a:avLst/>
          </a:prstGeom>
          <a:solidFill>
            <a:srgbClr val="666666">
              <a:alpha val="50000"/>
            </a:srgbClr>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ts val="25"/>
              </a:spcBef>
              <a:spcAft>
                <a:spcPts val="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9pPr>
          </a:lstStyle>
          <a:p>
            <a:pPr algn="just"/>
            <a:r>
              <a:rPr lang="de-DE" altLang="de-DE" sz="2800" b="1">
                <a:solidFill>
                  <a:srgbClr val="FFFFFF"/>
                </a:solidFill>
              </a:rPr>
              <a:t>15 Daraufhin kehrten Naaman und sein ganzes Gefolge zu dem Mann Gottes zurück. Als er vor ihm stand, sagte Naaman: »Ich weiß jetzt, dass es keinen Gott auf der Welt gibt außer in Israel. Bitte, nimm ein Geschenk von deinem Diener an.«</a:t>
            </a:r>
          </a:p>
          <a:p>
            <a:pPr algn="just"/>
            <a:r>
              <a:rPr lang="de-DE" altLang="de-DE" sz="2800" b="1">
                <a:solidFill>
                  <a:srgbClr val="FFFFFF"/>
                </a:solidFill>
              </a:rPr>
              <a:t>16 Doch Elisa antwortete: »So wahr der HERR lebt, dem ich diene: Ich werde nichts annehmen.« Und obwohl Naaman ihn sehr drängte, nahm er kein einziges Geschenk an.</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ts val="25"/>
          </a:spcBef>
          <a:spcAft>
            <a:spcPts val="25"/>
          </a:spcAft>
          <a:buClr>
            <a:srgbClr val="000000"/>
          </a:buClr>
          <a:buSzPct val="100000"/>
          <a:buFont typeface="Times New Roman" panose="02020603050405020304" pitchFamily="18" charset="0"/>
          <a:buNone/>
          <a:tabLst/>
          <a:defRPr kumimoji="0" lang="en-GB" altLang="de-DE"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ts val="25"/>
          </a:spcBef>
          <a:spcAft>
            <a:spcPts val="25"/>
          </a:spcAft>
          <a:buClr>
            <a:srgbClr val="000000"/>
          </a:buClr>
          <a:buSzPct val="100000"/>
          <a:buFont typeface="Times New Roman" panose="02020603050405020304" pitchFamily="18" charset="0"/>
          <a:buNone/>
          <a:tabLst/>
          <a:defRPr kumimoji="0" lang="en-GB" altLang="de-DE"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1551</Words>
  <Application>Microsoft Macintosh PowerPoint</Application>
  <PresentationFormat>Benutzerdefiniert</PresentationFormat>
  <Paragraphs>104</Paragraphs>
  <Slides>20</Slides>
  <Notes>20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20</vt:i4>
      </vt:variant>
    </vt:vector>
  </HeadingPairs>
  <TitlesOfParts>
    <vt:vector size="26" baseType="lpstr">
      <vt:lpstr>Times New Roman</vt:lpstr>
      <vt:lpstr>Calibri</vt:lpstr>
      <vt:lpstr>Microsoft YaHei</vt:lpstr>
      <vt:lpstr>Arial</vt:lpstr>
      <vt:lpstr>Lucida Sans Unicode</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MediaWorld GmbH</dc:creator>
  <cp:lastModifiedBy>Matthias Hansen</cp:lastModifiedBy>
  <cp:revision>54</cp:revision>
  <cp:lastPrinted>1601-01-01T00:00:00Z</cp:lastPrinted>
  <dcterms:created xsi:type="dcterms:W3CDTF">2009-07-16T12:13:00Z</dcterms:created>
  <dcterms:modified xsi:type="dcterms:W3CDTF">2023-03-16T21:06:14Z</dcterms:modified>
</cp:coreProperties>
</file>